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tmp" ContentType="image/jpe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8" r:id="rId4"/>
    <p:sldMasterId id="2147483660" r:id="rId5"/>
  </p:sldMasterIdLst>
  <p:notesMasterIdLst>
    <p:notesMasterId r:id="rId22"/>
  </p:notesMasterIdLst>
  <p:sldIdLst>
    <p:sldId id="292" r:id="rId6"/>
    <p:sldId id="293" r:id="rId7"/>
    <p:sldId id="294" r:id="rId8"/>
    <p:sldId id="314" r:id="rId9"/>
    <p:sldId id="298" r:id="rId10"/>
    <p:sldId id="297" r:id="rId11"/>
    <p:sldId id="338" r:id="rId12"/>
    <p:sldId id="340" r:id="rId13"/>
    <p:sldId id="321" r:id="rId14"/>
    <p:sldId id="320" r:id="rId15"/>
    <p:sldId id="322" r:id="rId16"/>
    <p:sldId id="325" r:id="rId17"/>
    <p:sldId id="326" r:id="rId18"/>
    <p:sldId id="333" r:id="rId19"/>
    <p:sldId id="337" r:id="rId20"/>
    <p:sldId id="289" r:id="rId2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8073AA-A27A-5B0D-719E-252D513D017C}" name="Xu, Shuna" initials="XS" userId="S::shunaxu@intl.zju.edu.cn::d51a9d57-6da1-45ea-90b3-8edba3850a1d" providerId="AD"/>
  <p188:author id="{B4751FE0-5F78-FE25-EFA4-AE4FFA2A9DF2}" name="Chen, Guogang" initials="CG" userId="S::chenguogang@intl.zju.edu.cn::e8ec0854-ccd3-4c20-ba38-852aecb629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507A"/>
    <a:srgbClr val="992E2B"/>
    <a:srgbClr val="C2D7F4"/>
    <a:srgbClr val="DF8B89"/>
    <a:srgbClr val="EEC1C0"/>
    <a:srgbClr val="E39B99"/>
    <a:srgbClr val="F2CFCE"/>
    <a:srgbClr val="ECBBBA"/>
    <a:srgbClr val="9C524F"/>
    <a:srgbClr val="94B9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36" autoAdjust="0"/>
    <p:restoredTop sz="94660"/>
  </p:normalViewPr>
  <p:slideViewPr>
    <p:cSldViewPr snapToGrid="0">
      <p:cViewPr varScale="1">
        <p:scale>
          <a:sx n="52" d="100"/>
          <a:sy n="52" d="100"/>
        </p:scale>
        <p:origin x="42" y="174"/>
      </p:cViewPr>
      <p:guideLst/>
    </p:cSldViewPr>
  </p:slideViewPr>
  <p:notesTextViewPr>
    <p:cViewPr>
      <p:scale>
        <a:sx n="1" d="1"/>
        <a:sy n="1" d="1"/>
      </p:scale>
      <p:origin x="0" y="0"/>
    </p:cViewPr>
  </p:notesTextViewPr>
  <p:sorterViewPr>
    <p:cViewPr>
      <p:scale>
        <a:sx n="100" d="100"/>
        <a:sy n="100" d="100"/>
      </p:scale>
      <p:origin x="0" y="-19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F73681-BC54-E747-B9C3-AB7A6DFE428B}" type="doc">
      <dgm:prSet loTypeId="urn:microsoft.com/office/officeart/2005/8/layout/default" loCatId="list" qsTypeId="urn:microsoft.com/office/officeart/2005/8/quickstyle/simple1#1" qsCatId="simple" csTypeId="urn:microsoft.com/office/officeart/2005/8/colors/accent1_2#1" csCatId="accent1" phldr="1"/>
      <dgm:spPr/>
      <dgm:t>
        <a:bodyPr/>
        <a:lstStyle/>
        <a:p>
          <a:endParaRPr lang="zh-CN" altLang="en-US"/>
        </a:p>
      </dgm:t>
    </dgm:pt>
    <dgm:pt modelId="{D451B72D-D1A5-D549-B833-C14BBF160D1F}">
      <dgm:prSet phldrT="[文本]" custT="1"/>
      <dgm:spPr>
        <a:solidFill>
          <a:srgbClr val="153C78"/>
        </a:solidFill>
      </dgm:spPr>
      <dgm:t>
        <a:bodyPr/>
        <a:lstStyle/>
        <a:p>
          <a:r>
            <a:rPr lang="en-US" altLang="zh-CN" sz="3600" b="0" dirty="0">
              <a:solidFill>
                <a:schemeClr val="bg1"/>
              </a:solidFill>
            </a:rPr>
            <a:t>Paper </a:t>
          </a:r>
          <a:r>
            <a:rPr lang="en-GB" sz="3600" b="0" dirty="0">
              <a:solidFill>
                <a:schemeClr val="bg1"/>
              </a:solidFill>
            </a:rPr>
            <a:t>Book</a:t>
          </a:r>
          <a:r>
            <a:rPr lang="en-US" altLang="zh-CN" sz="3600" b="0" dirty="0">
              <a:solidFill>
                <a:schemeClr val="bg1"/>
              </a:solidFill>
            </a:rPr>
            <a:t>s</a:t>
          </a:r>
          <a:endParaRPr lang="zh-CN" altLang="en-US" sz="3600" b="1" dirty="0">
            <a:solidFill>
              <a:schemeClr val="bg1"/>
            </a:solidFill>
          </a:endParaRPr>
        </a:p>
      </dgm:t>
    </dgm:pt>
    <dgm:pt modelId="{F9EA1514-E255-D94E-B957-4ED29E654849}" type="parTrans" cxnId="{24382A96-3645-054F-92EC-3559CE4FCF9F}">
      <dgm:prSet/>
      <dgm:spPr/>
      <dgm:t>
        <a:bodyPr/>
        <a:lstStyle/>
        <a:p>
          <a:endParaRPr lang="zh-CN" altLang="en-US"/>
        </a:p>
      </dgm:t>
    </dgm:pt>
    <dgm:pt modelId="{01769823-BBD1-554B-A760-2084BEF5F27D}" type="sibTrans" cxnId="{24382A96-3645-054F-92EC-3559CE4FCF9F}">
      <dgm:prSet/>
      <dgm:spPr/>
      <dgm:t>
        <a:bodyPr/>
        <a:lstStyle/>
        <a:p>
          <a:endParaRPr lang="zh-CN" altLang="en-US"/>
        </a:p>
      </dgm:t>
    </dgm:pt>
    <dgm:pt modelId="{35DBFE56-D818-4C43-AD5B-FA1949249BAD}">
      <dgm:prSet phldrT="[文本]" custT="1"/>
      <dgm:spPr>
        <a:solidFill>
          <a:srgbClr val="9C524F"/>
        </a:solidFill>
        <a:ln>
          <a:solidFill>
            <a:srgbClr val="D6ECEE"/>
          </a:solidFill>
        </a:ln>
      </dgm:spPr>
      <dgm:t>
        <a:bodyPr/>
        <a:lstStyle/>
        <a:p>
          <a:r>
            <a:rPr lang="en-US" altLang="zh-CN" sz="3600" b="1" dirty="0">
              <a:solidFill>
                <a:schemeClr val="bg1"/>
              </a:solidFill>
            </a:rPr>
            <a:t>Dissertation</a:t>
          </a:r>
          <a:endParaRPr lang="zh-CN" altLang="en-US" sz="3600" b="1" dirty="0">
            <a:solidFill>
              <a:schemeClr val="bg1"/>
            </a:solidFill>
          </a:endParaRPr>
        </a:p>
      </dgm:t>
    </dgm:pt>
    <dgm:pt modelId="{8C930E5A-66A3-4BCD-A4C0-3EB438CB11D4}" type="parTrans" cxnId="{8421E4FB-3794-45A4-8F16-B746B2AFA5EC}">
      <dgm:prSet/>
      <dgm:spPr/>
      <dgm:t>
        <a:bodyPr/>
        <a:lstStyle/>
        <a:p>
          <a:endParaRPr lang="zh-CN" altLang="en-US"/>
        </a:p>
      </dgm:t>
    </dgm:pt>
    <dgm:pt modelId="{027BE824-13E6-4F37-81BF-A512038137E3}" type="sibTrans" cxnId="{8421E4FB-3794-45A4-8F16-B746B2AFA5EC}">
      <dgm:prSet/>
      <dgm:spPr/>
      <dgm:t>
        <a:bodyPr/>
        <a:lstStyle/>
        <a:p>
          <a:endParaRPr lang="zh-CN" altLang="en-US"/>
        </a:p>
      </dgm:t>
    </dgm:pt>
    <dgm:pt modelId="{02C8E503-7AD3-4753-AE3D-BACC57785B14}">
      <dgm:prSet phldrT="[文本]" custT="1"/>
      <dgm:spPr>
        <a:solidFill>
          <a:srgbClr val="992E2B"/>
        </a:solidFill>
        <a:ln>
          <a:solidFill>
            <a:srgbClr val="D6ECEE"/>
          </a:solidFill>
        </a:ln>
      </dgm:spPr>
      <dgm:t>
        <a:bodyPr/>
        <a:lstStyle/>
        <a:p>
          <a:r>
            <a:rPr lang="en-US" altLang="zh-CN" sz="3600" b="1" dirty="0">
              <a:solidFill>
                <a:schemeClr val="bg1"/>
              </a:solidFill>
            </a:rPr>
            <a:t>Conference Articles</a:t>
          </a:r>
          <a:endParaRPr lang="zh-CN" altLang="en-US" sz="3600" b="1" dirty="0">
            <a:solidFill>
              <a:schemeClr val="bg1"/>
            </a:solidFill>
          </a:endParaRPr>
        </a:p>
      </dgm:t>
    </dgm:pt>
    <dgm:pt modelId="{E04CB815-9977-4756-A9EE-FB6EBCF3CB9F}" type="parTrans" cxnId="{7D7F04C9-7DEC-440D-832B-7A08A2AC74A3}">
      <dgm:prSet/>
      <dgm:spPr/>
      <dgm:t>
        <a:bodyPr/>
        <a:lstStyle/>
        <a:p>
          <a:endParaRPr lang="zh-CN" altLang="en-US"/>
        </a:p>
      </dgm:t>
    </dgm:pt>
    <dgm:pt modelId="{75E3E850-0635-412C-BC59-D285879E003F}" type="sibTrans" cxnId="{7D7F04C9-7DEC-440D-832B-7A08A2AC74A3}">
      <dgm:prSet/>
      <dgm:spPr/>
      <dgm:t>
        <a:bodyPr/>
        <a:lstStyle/>
        <a:p>
          <a:endParaRPr lang="zh-CN" altLang="en-US"/>
        </a:p>
      </dgm:t>
    </dgm:pt>
    <dgm:pt modelId="{AF427BEB-88DA-4300-874B-55629BCAFA1E}">
      <dgm:prSet phldrT="[文本]" custT="1"/>
      <dgm:spPr>
        <a:solidFill>
          <a:srgbClr val="153C78"/>
        </a:solidFill>
      </dgm:spPr>
      <dgm:t>
        <a:bodyPr/>
        <a:lstStyle/>
        <a:p>
          <a:r>
            <a:rPr lang="en-US" altLang="zh-CN" sz="3600" b="0" dirty="0">
              <a:solidFill>
                <a:schemeClr val="bg1"/>
              </a:solidFill>
            </a:rPr>
            <a:t>Handbook</a:t>
          </a:r>
          <a:endParaRPr lang="zh-CN" altLang="en-US" sz="3600" b="1" dirty="0">
            <a:solidFill>
              <a:schemeClr val="bg1"/>
            </a:solidFill>
          </a:endParaRPr>
        </a:p>
      </dgm:t>
    </dgm:pt>
    <dgm:pt modelId="{3FBF8C52-036D-4396-93A3-3FE95EAF0802}" type="parTrans" cxnId="{6EC2C30B-D804-4685-9BC6-AB0CAFE390BC}">
      <dgm:prSet/>
      <dgm:spPr/>
      <dgm:t>
        <a:bodyPr/>
        <a:lstStyle/>
        <a:p>
          <a:endParaRPr lang="zh-CN" altLang="en-US"/>
        </a:p>
      </dgm:t>
    </dgm:pt>
    <dgm:pt modelId="{AC05C594-DC1C-4DFF-879E-8FB8A9F86184}" type="sibTrans" cxnId="{6EC2C30B-D804-4685-9BC6-AB0CAFE390BC}">
      <dgm:prSet/>
      <dgm:spPr/>
      <dgm:t>
        <a:bodyPr/>
        <a:lstStyle/>
        <a:p>
          <a:endParaRPr lang="zh-CN" altLang="en-US"/>
        </a:p>
      </dgm:t>
    </dgm:pt>
    <dgm:pt modelId="{0CDF37AA-A702-49AC-8793-2B1FB043345E}">
      <dgm:prSet phldrT="[文本]" phldr="0" custT="1"/>
      <dgm:spPr>
        <a:solidFill>
          <a:srgbClr val="94B9DA"/>
        </a:solidFill>
      </dgm:spPr>
      <dgm:t>
        <a:bodyPr/>
        <a:lstStyle/>
        <a:p>
          <a:pPr rtl="0"/>
          <a:r>
            <a:rPr lang="en-GB" altLang="zh-CN" sz="3600" b="1" dirty="0">
              <a:solidFill>
                <a:schemeClr val="bg1"/>
              </a:solidFill>
            </a:rPr>
            <a:t>Journals</a:t>
          </a:r>
          <a:endParaRPr lang="zh-CN" altLang="en-US" sz="3600" b="1" dirty="0">
            <a:solidFill>
              <a:schemeClr val="bg1"/>
            </a:solidFill>
          </a:endParaRPr>
        </a:p>
      </dgm:t>
    </dgm:pt>
    <dgm:pt modelId="{4E341CBA-AC9D-4667-9CF0-88CCEAD3760D}" type="parTrans" cxnId="{84B7F9FE-B3DA-403E-8E47-34175A0D34B7}">
      <dgm:prSet/>
      <dgm:spPr/>
      <dgm:t>
        <a:bodyPr/>
        <a:lstStyle/>
        <a:p>
          <a:endParaRPr lang="zh-CN" altLang="en-US"/>
        </a:p>
      </dgm:t>
    </dgm:pt>
    <dgm:pt modelId="{DF87CF1B-30AA-4C89-8786-C61674672F88}" type="sibTrans" cxnId="{84B7F9FE-B3DA-403E-8E47-34175A0D34B7}">
      <dgm:prSet/>
      <dgm:spPr/>
      <dgm:t>
        <a:bodyPr/>
        <a:lstStyle/>
        <a:p>
          <a:endParaRPr lang="zh-CN" altLang="en-US"/>
        </a:p>
      </dgm:t>
    </dgm:pt>
    <dgm:pt modelId="{93A5007F-9CD0-484F-A828-956CA01F8CC3}">
      <dgm:prSet phldr="0" custT="1"/>
      <dgm:spPr>
        <a:solidFill>
          <a:srgbClr val="26507A"/>
        </a:solidFill>
        <a:ln>
          <a:solidFill>
            <a:srgbClr val="D6ECEE"/>
          </a:solidFill>
        </a:ln>
      </dgm:spPr>
      <dgm:t>
        <a:bodyPr/>
        <a:lstStyle/>
        <a:p>
          <a:pPr rtl="0"/>
          <a:r>
            <a:rPr lang="en-GB" sz="3600" b="0" dirty="0">
              <a:solidFill>
                <a:schemeClr val="bg1"/>
              </a:solidFill>
            </a:rPr>
            <a:t>Textbook</a:t>
          </a:r>
          <a:endParaRPr lang="zh-CN" altLang="en-US" sz="3600" b="1" dirty="0">
            <a:solidFill>
              <a:schemeClr val="bg1"/>
            </a:solidFill>
          </a:endParaRPr>
        </a:p>
      </dgm:t>
    </dgm:pt>
    <dgm:pt modelId="{F715006F-A323-4E9F-B926-E9BC47848161}" type="parTrans" cxnId="{505C6A2F-B248-46E7-898F-9CD56EAD1D62}">
      <dgm:prSet/>
      <dgm:spPr/>
      <dgm:t>
        <a:bodyPr/>
        <a:lstStyle/>
        <a:p>
          <a:endParaRPr lang="zh-CN" altLang="en-US"/>
        </a:p>
      </dgm:t>
    </dgm:pt>
    <dgm:pt modelId="{B1C5A4EE-17FB-47E2-9BEE-CDD384AF402C}" type="sibTrans" cxnId="{505C6A2F-B248-46E7-898F-9CD56EAD1D62}">
      <dgm:prSet/>
      <dgm:spPr/>
      <dgm:t>
        <a:bodyPr/>
        <a:lstStyle/>
        <a:p>
          <a:endParaRPr lang="zh-CN" altLang="en-US"/>
        </a:p>
      </dgm:t>
    </dgm:pt>
    <dgm:pt modelId="{D8EFC29A-4CA0-49B6-BADE-9BD436B0246D}">
      <dgm:prSet phldrT="[文本]" custT="1"/>
      <dgm:spPr>
        <a:solidFill>
          <a:srgbClr val="EEC1C0"/>
        </a:solidFill>
      </dgm:spPr>
      <dgm:t>
        <a:bodyPr/>
        <a:lstStyle/>
        <a:p>
          <a:r>
            <a:rPr lang="en-GB" altLang="zh-CN" sz="3600" b="1">
              <a:solidFill>
                <a:schemeClr val="bg1"/>
              </a:solidFill>
            </a:rPr>
            <a:t>E-books</a:t>
          </a:r>
          <a:endParaRPr lang="zh-CN" altLang="en-US" sz="3600" b="1" dirty="0">
            <a:solidFill>
              <a:schemeClr val="bg1"/>
            </a:solidFill>
          </a:endParaRPr>
        </a:p>
      </dgm:t>
    </dgm:pt>
    <dgm:pt modelId="{F86A0F13-D85A-423B-8AFD-2150ACBEFB7D}" type="parTrans" cxnId="{808913F0-BDD2-4D47-B195-CCF91797DA93}">
      <dgm:prSet/>
      <dgm:spPr/>
      <dgm:t>
        <a:bodyPr/>
        <a:lstStyle/>
        <a:p>
          <a:endParaRPr lang="zh-CN" altLang="en-US"/>
        </a:p>
      </dgm:t>
    </dgm:pt>
    <dgm:pt modelId="{F07D3861-C2A3-453A-A616-83F6AB2E3FD2}" type="sibTrans" cxnId="{808913F0-BDD2-4D47-B195-CCF91797DA93}">
      <dgm:prSet/>
      <dgm:spPr/>
      <dgm:t>
        <a:bodyPr/>
        <a:lstStyle/>
        <a:p>
          <a:endParaRPr lang="zh-CN" altLang="en-US"/>
        </a:p>
      </dgm:t>
    </dgm:pt>
    <dgm:pt modelId="{8AC63D14-7178-4D8F-9F71-B24A90F5DC3C}">
      <dgm:prSet phldrT="[文本]" custT="1"/>
      <dgm:spPr>
        <a:solidFill>
          <a:srgbClr val="DF8B89"/>
        </a:solidFill>
        <a:ln>
          <a:solidFill>
            <a:srgbClr val="D6ECEE"/>
          </a:solidFill>
        </a:ln>
      </dgm:spPr>
      <dgm:t>
        <a:bodyPr/>
        <a:lstStyle/>
        <a:p>
          <a:r>
            <a:rPr lang="en-GB" altLang="zh-CN" sz="3600" b="1" dirty="0">
              <a:solidFill>
                <a:schemeClr val="bg1"/>
              </a:solidFill>
            </a:rPr>
            <a:t>E-journals</a:t>
          </a:r>
          <a:endParaRPr lang="zh-CN" altLang="en-US" sz="3600" b="1" dirty="0">
            <a:solidFill>
              <a:schemeClr val="bg1"/>
            </a:solidFill>
          </a:endParaRPr>
        </a:p>
      </dgm:t>
    </dgm:pt>
    <dgm:pt modelId="{B6325FAC-E62F-412A-9D86-94ECE5C0D271}" type="parTrans" cxnId="{2EE114DB-1499-4C9B-B555-9D83B8F86141}">
      <dgm:prSet/>
      <dgm:spPr/>
      <dgm:t>
        <a:bodyPr/>
        <a:lstStyle/>
        <a:p>
          <a:endParaRPr lang="zh-CN" altLang="en-US"/>
        </a:p>
      </dgm:t>
    </dgm:pt>
    <dgm:pt modelId="{0F387DDC-A7C8-4894-A845-CEC92924C21E}" type="sibTrans" cxnId="{2EE114DB-1499-4C9B-B555-9D83B8F86141}">
      <dgm:prSet/>
      <dgm:spPr/>
      <dgm:t>
        <a:bodyPr/>
        <a:lstStyle/>
        <a:p>
          <a:endParaRPr lang="zh-CN" altLang="en-US"/>
        </a:p>
      </dgm:t>
    </dgm:pt>
    <dgm:pt modelId="{CA774B65-CB57-497D-A0FB-5AAA824C673D}">
      <dgm:prSet phldrT="[文本]" phldr="0" custT="1"/>
      <dgm:spPr>
        <a:solidFill>
          <a:srgbClr val="94B9DA"/>
        </a:solidFill>
      </dgm:spPr>
      <dgm:t>
        <a:bodyPr/>
        <a:lstStyle/>
        <a:p>
          <a:pPr rtl="0"/>
          <a:r>
            <a:rPr lang="en-GB" altLang="zh-CN" sz="3600" b="1" dirty="0">
              <a:solidFill>
                <a:schemeClr val="bg1"/>
              </a:solidFill>
            </a:rPr>
            <a:t>Journal Articles</a:t>
          </a:r>
          <a:endParaRPr lang="zh-CN" altLang="en-US" sz="3600" b="1" dirty="0">
            <a:solidFill>
              <a:schemeClr val="bg1"/>
            </a:solidFill>
          </a:endParaRPr>
        </a:p>
      </dgm:t>
    </dgm:pt>
    <dgm:pt modelId="{0A287F75-1DE5-46BB-B84B-C2068F94553E}" type="parTrans" cxnId="{B205451C-0722-4BF7-A27C-467B19091CBA}">
      <dgm:prSet/>
      <dgm:spPr/>
      <dgm:t>
        <a:bodyPr/>
        <a:lstStyle/>
        <a:p>
          <a:endParaRPr lang="zh-CN" altLang="en-US"/>
        </a:p>
      </dgm:t>
    </dgm:pt>
    <dgm:pt modelId="{D2C5F6DC-D0C5-4892-A30F-0CDAF74A4717}" type="sibTrans" cxnId="{B205451C-0722-4BF7-A27C-467B19091CBA}">
      <dgm:prSet/>
      <dgm:spPr/>
      <dgm:t>
        <a:bodyPr/>
        <a:lstStyle/>
        <a:p>
          <a:endParaRPr lang="zh-CN" altLang="en-US"/>
        </a:p>
      </dgm:t>
    </dgm:pt>
    <dgm:pt modelId="{3C847DE1-0701-493F-9860-2B95917F620A}">
      <dgm:prSet phldrT="[文本]" custT="1"/>
      <dgm:spPr>
        <a:solidFill>
          <a:schemeClr val="bg1">
            <a:lumMod val="65000"/>
          </a:schemeClr>
        </a:solidFill>
        <a:ln>
          <a:solidFill>
            <a:srgbClr val="D6ECEE"/>
          </a:solidFill>
        </a:ln>
      </dgm:spPr>
      <dgm:t>
        <a:bodyPr/>
        <a:lstStyle/>
        <a:p>
          <a:r>
            <a:rPr lang="en-US" altLang="zh-CN" sz="3600" b="1" dirty="0">
              <a:solidFill>
                <a:schemeClr val="bg1"/>
              </a:solidFill>
            </a:rPr>
            <a:t>……</a:t>
          </a:r>
          <a:endParaRPr lang="zh-CN" altLang="en-US" sz="3600" b="1" dirty="0">
            <a:solidFill>
              <a:schemeClr val="bg1"/>
            </a:solidFill>
          </a:endParaRPr>
        </a:p>
      </dgm:t>
    </dgm:pt>
    <dgm:pt modelId="{CDD12C0D-3581-4B1C-94CB-4699FE0E4515}" type="parTrans" cxnId="{F9963AB9-C76E-44DA-9185-E6F04F908FEC}">
      <dgm:prSet/>
      <dgm:spPr/>
      <dgm:t>
        <a:bodyPr/>
        <a:lstStyle/>
        <a:p>
          <a:endParaRPr lang="zh-CN" altLang="en-US"/>
        </a:p>
      </dgm:t>
    </dgm:pt>
    <dgm:pt modelId="{277359CD-9B91-4EA3-BA82-7AC31A43BBC1}" type="sibTrans" cxnId="{F9963AB9-C76E-44DA-9185-E6F04F908FEC}">
      <dgm:prSet/>
      <dgm:spPr/>
      <dgm:t>
        <a:bodyPr/>
        <a:lstStyle/>
        <a:p>
          <a:endParaRPr lang="zh-CN" altLang="en-US"/>
        </a:p>
      </dgm:t>
    </dgm:pt>
    <dgm:pt modelId="{07B6C4DD-B545-4917-969E-9E554383F1C5}" type="pres">
      <dgm:prSet presAssocID="{27F73681-BC54-E747-B9C3-AB7A6DFE428B}" presName="diagram" presStyleCnt="0">
        <dgm:presLayoutVars>
          <dgm:dir/>
          <dgm:resizeHandles val="exact"/>
        </dgm:presLayoutVars>
      </dgm:prSet>
      <dgm:spPr/>
    </dgm:pt>
    <dgm:pt modelId="{82B6A60F-766A-4C66-9D64-0B5A763BEA5F}" type="pres">
      <dgm:prSet presAssocID="{D451B72D-D1A5-D549-B833-C14BBF160D1F}" presName="node" presStyleLbl="node1" presStyleIdx="0" presStyleCnt="10">
        <dgm:presLayoutVars>
          <dgm:bulletEnabled val="1"/>
        </dgm:presLayoutVars>
      </dgm:prSet>
      <dgm:spPr/>
    </dgm:pt>
    <dgm:pt modelId="{23670966-0302-4AEA-9211-EF2C25EA53D0}" type="pres">
      <dgm:prSet presAssocID="{01769823-BBD1-554B-A760-2084BEF5F27D}" presName="sibTrans" presStyleCnt="0"/>
      <dgm:spPr/>
    </dgm:pt>
    <dgm:pt modelId="{5A7E75A2-F4FD-4C45-9F6A-CDB175983347}" type="pres">
      <dgm:prSet presAssocID="{D8EFC29A-4CA0-49B6-BADE-9BD436B0246D}" presName="node" presStyleLbl="node1" presStyleIdx="1" presStyleCnt="10">
        <dgm:presLayoutVars>
          <dgm:bulletEnabled val="1"/>
        </dgm:presLayoutVars>
      </dgm:prSet>
      <dgm:spPr/>
    </dgm:pt>
    <dgm:pt modelId="{B97EC654-17A1-438E-B281-46D70017C3B9}" type="pres">
      <dgm:prSet presAssocID="{F07D3861-C2A3-453A-A616-83F6AB2E3FD2}" presName="sibTrans" presStyleCnt="0"/>
      <dgm:spPr/>
    </dgm:pt>
    <dgm:pt modelId="{8388A95D-E5A1-476F-AD3F-A60E5108E987}" type="pres">
      <dgm:prSet presAssocID="{0CDF37AA-A702-49AC-8793-2B1FB043345E}" presName="node" presStyleLbl="node1" presStyleIdx="2" presStyleCnt="10">
        <dgm:presLayoutVars>
          <dgm:bulletEnabled val="1"/>
        </dgm:presLayoutVars>
      </dgm:prSet>
      <dgm:spPr/>
    </dgm:pt>
    <dgm:pt modelId="{5D0B71B7-9C3E-4DE8-8ACB-34F6FE7C8A99}" type="pres">
      <dgm:prSet presAssocID="{DF87CF1B-30AA-4C89-8786-C61674672F88}" presName="sibTrans" presStyleCnt="0"/>
      <dgm:spPr/>
    </dgm:pt>
    <dgm:pt modelId="{C2B1FC26-CB8A-49CC-88BF-FE4E74D54EDF}" type="pres">
      <dgm:prSet presAssocID="{8AC63D14-7178-4D8F-9F71-B24A90F5DC3C}" presName="node" presStyleLbl="node1" presStyleIdx="3" presStyleCnt="10">
        <dgm:presLayoutVars>
          <dgm:bulletEnabled val="1"/>
        </dgm:presLayoutVars>
      </dgm:prSet>
      <dgm:spPr/>
    </dgm:pt>
    <dgm:pt modelId="{2645630A-F22B-4F69-9A6E-5172CDA5E223}" type="pres">
      <dgm:prSet presAssocID="{0F387DDC-A7C8-4894-A845-CEC92924C21E}" presName="sibTrans" presStyleCnt="0"/>
      <dgm:spPr/>
    </dgm:pt>
    <dgm:pt modelId="{982ED828-301C-4B77-89E1-8CBBD5EE257A}" type="pres">
      <dgm:prSet presAssocID="{CA774B65-CB57-497D-A0FB-5AAA824C673D}" presName="node" presStyleLbl="node1" presStyleIdx="4" presStyleCnt="10">
        <dgm:presLayoutVars>
          <dgm:bulletEnabled val="1"/>
        </dgm:presLayoutVars>
      </dgm:prSet>
      <dgm:spPr/>
    </dgm:pt>
    <dgm:pt modelId="{DF5455B1-5B11-4B3C-ABD7-D5BC9F8ED512}" type="pres">
      <dgm:prSet presAssocID="{D2C5F6DC-D0C5-4892-A30F-0CDAF74A4717}" presName="sibTrans" presStyleCnt="0"/>
      <dgm:spPr/>
    </dgm:pt>
    <dgm:pt modelId="{91EB6AF0-6978-4EEE-9509-600F24C2EF7B}" type="pres">
      <dgm:prSet presAssocID="{93A5007F-9CD0-484F-A828-956CA01F8CC3}" presName="node" presStyleLbl="node1" presStyleIdx="5" presStyleCnt="10">
        <dgm:presLayoutVars>
          <dgm:bulletEnabled val="1"/>
        </dgm:presLayoutVars>
      </dgm:prSet>
      <dgm:spPr/>
    </dgm:pt>
    <dgm:pt modelId="{F0C9A006-004D-43A9-AAA5-0B93DB080320}" type="pres">
      <dgm:prSet presAssocID="{B1C5A4EE-17FB-47E2-9BEE-CDD384AF402C}" presName="sibTrans" presStyleCnt="0"/>
      <dgm:spPr/>
    </dgm:pt>
    <dgm:pt modelId="{95F6A3A1-00FC-4789-87C7-EF01F2B55C77}" type="pres">
      <dgm:prSet presAssocID="{AF427BEB-88DA-4300-874B-55629BCAFA1E}" presName="node" presStyleLbl="node1" presStyleIdx="6" presStyleCnt="10">
        <dgm:presLayoutVars>
          <dgm:bulletEnabled val="1"/>
        </dgm:presLayoutVars>
      </dgm:prSet>
      <dgm:spPr/>
    </dgm:pt>
    <dgm:pt modelId="{EC43D6E1-3351-462B-B635-E8E121276A23}" type="pres">
      <dgm:prSet presAssocID="{AC05C594-DC1C-4DFF-879E-8FB8A9F86184}" presName="sibTrans" presStyleCnt="0"/>
      <dgm:spPr/>
    </dgm:pt>
    <dgm:pt modelId="{CD1CC078-DEF8-419F-A8B5-93EA3744F92B}" type="pres">
      <dgm:prSet presAssocID="{02C8E503-7AD3-4753-AE3D-BACC57785B14}" presName="node" presStyleLbl="node1" presStyleIdx="7" presStyleCnt="10">
        <dgm:presLayoutVars>
          <dgm:bulletEnabled val="1"/>
        </dgm:presLayoutVars>
      </dgm:prSet>
      <dgm:spPr/>
    </dgm:pt>
    <dgm:pt modelId="{70C37677-4803-40A4-A60D-FDAC0D76F5F9}" type="pres">
      <dgm:prSet presAssocID="{75E3E850-0635-412C-BC59-D285879E003F}" presName="sibTrans" presStyleCnt="0"/>
      <dgm:spPr/>
    </dgm:pt>
    <dgm:pt modelId="{C80E85BD-2018-4A06-8979-D41EF2257AFA}" type="pres">
      <dgm:prSet presAssocID="{35DBFE56-D818-4C43-AD5B-FA1949249BAD}" presName="node" presStyleLbl="node1" presStyleIdx="8" presStyleCnt="10">
        <dgm:presLayoutVars>
          <dgm:bulletEnabled val="1"/>
        </dgm:presLayoutVars>
      </dgm:prSet>
      <dgm:spPr/>
    </dgm:pt>
    <dgm:pt modelId="{FC6EC8B9-AB5F-4662-B29F-81EEB5D3589B}" type="pres">
      <dgm:prSet presAssocID="{027BE824-13E6-4F37-81BF-A512038137E3}" presName="sibTrans" presStyleCnt="0"/>
      <dgm:spPr/>
    </dgm:pt>
    <dgm:pt modelId="{E8B774B5-A73C-4080-A7B6-1E175750B556}" type="pres">
      <dgm:prSet presAssocID="{3C847DE1-0701-493F-9860-2B95917F620A}" presName="node" presStyleLbl="node1" presStyleIdx="9" presStyleCnt="10">
        <dgm:presLayoutVars>
          <dgm:bulletEnabled val="1"/>
        </dgm:presLayoutVars>
      </dgm:prSet>
      <dgm:spPr/>
    </dgm:pt>
  </dgm:ptLst>
  <dgm:cxnLst>
    <dgm:cxn modelId="{6EC2C30B-D804-4685-9BC6-AB0CAFE390BC}" srcId="{27F73681-BC54-E747-B9C3-AB7A6DFE428B}" destId="{AF427BEB-88DA-4300-874B-55629BCAFA1E}" srcOrd="6" destOrd="0" parTransId="{3FBF8C52-036D-4396-93A3-3FE95EAF0802}" sibTransId="{AC05C594-DC1C-4DFF-879E-8FB8A9F86184}"/>
    <dgm:cxn modelId="{B205451C-0722-4BF7-A27C-467B19091CBA}" srcId="{27F73681-BC54-E747-B9C3-AB7A6DFE428B}" destId="{CA774B65-CB57-497D-A0FB-5AAA824C673D}" srcOrd="4" destOrd="0" parTransId="{0A287F75-1DE5-46BB-B84B-C2068F94553E}" sibTransId="{D2C5F6DC-D0C5-4892-A30F-0CDAF74A4717}"/>
    <dgm:cxn modelId="{626DC31F-9E32-400D-85FA-78F4AB07D1C3}" type="presOf" srcId="{D8EFC29A-4CA0-49B6-BADE-9BD436B0246D}" destId="{5A7E75A2-F4FD-4C45-9F6A-CDB175983347}" srcOrd="0" destOrd="0" presId="urn:microsoft.com/office/officeart/2005/8/layout/default"/>
    <dgm:cxn modelId="{505C6A2F-B248-46E7-898F-9CD56EAD1D62}" srcId="{27F73681-BC54-E747-B9C3-AB7A6DFE428B}" destId="{93A5007F-9CD0-484F-A828-956CA01F8CC3}" srcOrd="5" destOrd="0" parTransId="{F715006F-A323-4E9F-B926-E9BC47848161}" sibTransId="{B1C5A4EE-17FB-47E2-9BEE-CDD384AF402C}"/>
    <dgm:cxn modelId="{F69E323B-A5D9-4109-BC73-A8233F5DE042}" type="presOf" srcId="{27F73681-BC54-E747-B9C3-AB7A6DFE428B}" destId="{07B6C4DD-B545-4917-969E-9E554383F1C5}" srcOrd="0" destOrd="0" presId="urn:microsoft.com/office/officeart/2005/8/layout/default"/>
    <dgm:cxn modelId="{BCF2EF8E-4756-41C6-ADED-1B9CA711B6E7}" type="presOf" srcId="{3C847DE1-0701-493F-9860-2B95917F620A}" destId="{E8B774B5-A73C-4080-A7B6-1E175750B556}" srcOrd="0" destOrd="0" presId="urn:microsoft.com/office/officeart/2005/8/layout/default"/>
    <dgm:cxn modelId="{24382A96-3645-054F-92EC-3559CE4FCF9F}" srcId="{27F73681-BC54-E747-B9C3-AB7A6DFE428B}" destId="{D451B72D-D1A5-D549-B833-C14BBF160D1F}" srcOrd="0" destOrd="0" parTransId="{F9EA1514-E255-D94E-B957-4ED29E654849}" sibTransId="{01769823-BBD1-554B-A760-2084BEF5F27D}"/>
    <dgm:cxn modelId="{408E9998-59DA-4547-BC3A-3BE1FDD0CDFE}" type="presOf" srcId="{93A5007F-9CD0-484F-A828-956CA01F8CC3}" destId="{91EB6AF0-6978-4EEE-9509-600F24C2EF7B}" srcOrd="0" destOrd="0" presId="urn:microsoft.com/office/officeart/2005/8/layout/default"/>
    <dgm:cxn modelId="{62B4EF9B-9AE4-4444-ADD9-A8B3A82AC135}" type="presOf" srcId="{02C8E503-7AD3-4753-AE3D-BACC57785B14}" destId="{CD1CC078-DEF8-419F-A8B5-93EA3744F92B}" srcOrd="0" destOrd="0" presId="urn:microsoft.com/office/officeart/2005/8/layout/default"/>
    <dgm:cxn modelId="{FE2973A8-3919-45A4-A918-1734313BBB05}" type="presOf" srcId="{D451B72D-D1A5-D549-B833-C14BBF160D1F}" destId="{82B6A60F-766A-4C66-9D64-0B5A763BEA5F}" srcOrd="0" destOrd="0" presId="urn:microsoft.com/office/officeart/2005/8/layout/default"/>
    <dgm:cxn modelId="{1DC5B2B7-4567-4358-8FD7-BFC6BB1C3E12}" type="presOf" srcId="{35DBFE56-D818-4C43-AD5B-FA1949249BAD}" destId="{C80E85BD-2018-4A06-8979-D41EF2257AFA}" srcOrd="0" destOrd="0" presId="urn:microsoft.com/office/officeart/2005/8/layout/default"/>
    <dgm:cxn modelId="{F9963AB9-C76E-44DA-9185-E6F04F908FEC}" srcId="{27F73681-BC54-E747-B9C3-AB7A6DFE428B}" destId="{3C847DE1-0701-493F-9860-2B95917F620A}" srcOrd="9" destOrd="0" parTransId="{CDD12C0D-3581-4B1C-94CB-4699FE0E4515}" sibTransId="{277359CD-9B91-4EA3-BA82-7AC31A43BBC1}"/>
    <dgm:cxn modelId="{7D7F04C9-7DEC-440D-832B-7A08A2AC74A3}" srcId="{27F73681-BC54-E747-B9C3-AB7A6DFE428B}" destId="{02C8E503-7AD3-4753-AE3D-BACC57785B14}" srcOrd="7" destOrd="0" parTransId="{E04CB815-9977-4756-A9EE-FB6EBCF3CB9F}" sibTransId="{75E3E850-0635-412C-BC59-D285879E003F}"/>
    <dgm:cxn modelId="{D8AA56CD-C577-48AB-A0D3-C236C606FE95}" type="presOf" srcId="{CA774B65-CB57-497D-A0FB-5AAA824C673D}" destId="{982ED828-301C-4B77-89E1-8CBBD5EE257A}" srcOrd="0" destOrd="0" presId="urn:microsoft.com/office/officeart/2005/8/layout/default"/>
    <dgm:cxn modelId="{2EE114DB-1499-4C9B-B555-9D83B8F86141}" srcId="{27F73681-BC54-E747-B9C3-AB7A6DFE428B}" destId="{8AC63D14-7178-4D8F-9F71-B24A90F5DC3C}" srcOrd="3" destOrd="0" parTransId="{B6325FAC-E62F-412A-9D86-94ECE5C0D271}" sibTransId="{0F387DDC-A7C8-4894-A845-CEC92924C21E}"/>
    <dgm:cxn modelId="{6A6F82E3-284E-4236-8A0E-645C74B8EA26}" type="presOf" srcId="{0CDF37AA-A702-49AC-8793-2B1FB043345E}" destId="{8388A95D-E5A1-476F-AD3F-A60E5108E987}" srcOrd="0" destOrd="0" presId="urn:microsoft.com/office/officeart/2005/8/layout/default"/>
    <dgm:cxn modelId="{808913F0-BDD2-4D47-B195-CCF91797DA93}" srcId="{27F73681-BC54-E747-B9C3-AB7A6DFE428B}" destId="{D8EFC29A-4CA0-49B6-BADE-9BD436B0246D}" srcOrd="1" destOrd="0" parTransId="{F86A0F13-D85A-423B-8AFD-2150ACBEFB7D}" sibTransId="{F07D3861-C2A3-453A-A616-83F6AB2E3FD2}"/>
    <dgm:cxn modelId="{8D2618F3-0368-470C-9C01-91A2268F8C5A}" type="presOf" srcId="{8AC63D14-7178-4D8F-9F71-B24A90F5DC3C}" destId="{C2B1FC26-CB8A-49CC-88BF-FE4E74D54EDF}" srcOrd="0" destOrd="0" presId="urn:microsoft.com/office/officeart/2005/8/layout/default"/>
    <dgm:cxn modelId="{8421E4FB-3794-45A4-8F16-B746B2AFA5EC}" srcId="{27F73681-BC54-E747-B9C3-AB7A6DFE428B}" destId="{35DBFE56-D818-4C43-AD5B-FA1949249BAD}" srcOrd="8" destOrd="0" parTransId="{8C930E5A-66A3-4BCD-A4C0-3EB438CB11D4}" sibTransId="{027BE824-13E6-4F37-81BF-A512038137E3}"/>
    <dgm:cxn modelId="{7B19A9FD-1352-4871-9AEE-1363C176834A}" type="presOf" srcId="{AF427BEB-88DA-4300-874B-55629BCAFA1E}" destId="{95F6A3A1-00FC-4789-87C7-EF01F2B55C77}" srcOrd="0" destOrd="0" presId="urn:microsoft.com/office/officeart/2005/8/layout/default"/>
    <dgm:cxn modelId="{84B7F9FE-B3DA-403E-8E47-34175A0D34B7}" srcId="{27F73681-BC54-E747-B9C3-AB7A6DFE428B}" destId="{0CDF37AA-A702-49AC-8793-2B1FB043345E}" srcOrd="2" destOrd="0" parTransId="{4E341CBA-AC9D-4667-9CF0-88CCEAD3760D}" sibTransId="{DF87CF1B-30AA-4C89-8786-C61674672F88}"/>
    <dgm:cxn modelId="{0B74892A-B92A-44E5-8C5F-993B5F9FC934}" type="presParOf" srcId="{07B6C4DD-B545-4917-969E-9E554383F1C5}" destId="{82B6A60F-766A-4C66-9D64-0B5A763BEA5F}" srcOrd="0" destOrd="0" presId="urn:microsoft.com/office/officeart/2005/8/layout/default"/>
    <dgm:cxn modelId="{6D1655EE-01DE-4DEC-AE1F-58942969A5E6}" type="presParOf" srcId="{07B6C4DD-B545-4917-969E-9E554383F1C5}" destId="{23670966-0302-4AEA-9211-EF2C25EA53D0}" srcOrd="1" destOrd="0" presId="urn:microsoft.com/office/officeart/2005/8/layout/default"/>
    <dgm:cxn modelId="{0BF6B4DE-8DF2-4FDB-8D13-1A59D0D47C93}" type="presParOf" srcId="{07B6C4DD-B545-4917-969E-9E554383F1C5}" destId="{5A7E75A2-F4FD-4C45-9F6A-CDB175983347}" srcOrd="2" destOrd="0" presId="urn:microsoft.com/office/officeart/2005/8/layout/default"/>
    <dgm:cxn modelId="{BA09FBCA-B856-40DE-95BB-A972EE8500C1}" type="presParOf" srcId="{07B6C4DD-B545-4917-969E-9E554383F1C5}" destId="{B97EC654-17A1-438E-B281-46D70017C3B9}" srcOrd="3" destOrd="0" presId="urn:microsoft.com/office/officeart/2005/8/layout/default"/>
    <dgm:cxn modelId="{D91306AB-BB5B-45BA-9621-8DF0712DD8A2}" type="presParOf" srcId="{07B6C4DD-B545-4917-969E-9E554383F1C5}" destId="{8388A95D-E5A1-476F-AD3F-A60E5108E987}" srcOrd="4" destOrd="0" presId="urn:microsoft.com/office/officeart/2005/8/layout/default"/>
    <dgm:cxn modelId="{2A002D20-7A76-433C-B75C-708300D9402E}" type="presParOf" srcId="{07B6C4DD-B545-4917-969E-9E554383F1C5}" destId="{5D0B71B7-9C3E-4DE8-8ACB-34F6FE7C8A99}" srcOrd="5" destOrd="0" presId="urn:microsoft.com/office/officeart/2005/8/layout/default"/>
    <dgm:cxn modelId="{95737BB1-A01B-4676-A9D6-3065BD3C9283}" type="presParOf" srcId="{07B6C4DD-B545-4917-969E-9E554383F1C5}" destId="{C2B1FC26-CB8A-49CC-88BF-FE4E74D54EDF}" srcOrd="6" destOrd="0" presId="urn:microsoft.com/office/officeart/2005/8/layout/default"/>
    <dgm:cxn modelId="{4A091158-167E-49E3-9A11-AB2B40BA3D90}" type="presParOf" srcId="{07B6C4DD-B545-4917-969E-9E554383F1C5}" destId="{2645630A-F22B-4F69-9A6E-5172CDA5E223}" srcOrd="7" destOrd="0" presId="urn:microsoft.com/office/officeart/2005/8/layout/default"/>
    <dgm:cxn modelId="{CA0754CE-C1B7-4566-9EF1-3003B173D63C}" type="presParOf" srcId="{07B6C4DD-B545-4917-969E-9E554383F1C5}" destId="{982ED828-301C-4B77-89E1-8CBBD5EE257A}" srcOrd="8" destOrd="0" presId="urn:microsoft.com/office/officeart/2005/8/layout/default"/>
    <dgm:cxn modelId="{A7789F4F-5183-43E9-A808-F4355147A0DF}" type="presParOf" srcId="{07B6C4DD-B545-4917-969E-9E554383F1C5}" destId="{DF5455B1-5B11-4B3C-ABD7-D5BC9F8ED512}" srcOrd="9" destOrd="0" presId="urn:microsoft.com/office/officeart/2005/8/layout/default"/>
    <dgm:cxn modelId="{DBBCE8EF-A21F-4B75-B263-89610CF85E6F}" type="presParOf" srcId="{07B6C4DD-B545-4917-969E-9E554383F1C5}" destId="{91EB6AF0-6978-4EEE-9509-600F24C2EF7B}" srcOrd="10" destOrd="0" presId="urn:microsoft.com/office/officeart/2005/8/layout/default"/>
    <dgm:cxn modelId="{59FDB497-FF0B-4122-8F14-E54E77F488E7}" type="presParOf" srcId="{07B6C4DD-B545-4917-969E-9E554383F1C5}" destId="{F0C9A006-004D-43A9-AAA5-0B93DB080320}" srcOrd="11" destOrd="0" presId="urn:microsoft.com/office/officeart/2005/8/layout/default"/>
    <dgm:cxn modelId="{5CC1F8E6-0CED-471C-8B8D-4F1BE56CAD1B}" type="presParOf" srcId="{07B6C4DD-B545-4917-969E-9E554383F1C5}" destId="{95F6A3A1-00FC-4789-87C7-EF01F2B55C77}" srcOrd="12" destOrd="0" presId="urn:microsoft.com/office/officeart/2005/8/layout/default"/>
    <dgm:cxn modelId="{581372D8-E4BD-4F13-8C94-851268708276}" type="presParOf" srcId="{07B6C4DD-B545-4917-969E-9E554383F1C5}" destId="{EC43D6E1-3351-462B-B635-E8E121276A23}" srcOrd="13" destOrd="0" presId="urn:microsoft.com/office/officeart/2005/8/layout/default"/>
    <dgm:cxn modelId="{F17C33B5-34AF-4452-A719-A385D2BFDE4B}" type="presParOf" srcId="{07B6C4DD-B545-4917-969E-9E554383F1C5}" destId="{CD1CC078-DEF8-419F-A8B5-93EA3744F92B}" srcOrd="14" destOrd="0" presId="urn:microsoft.com/office/officeart/2005/8/layout/default"/>
    <dgm:cxn modelId="{A1E0C4B2-5077-4F0A-9D1A-1EB5A09030EE}" type="presParOf" srcId="{07B6C4DD-B545-4917-969E-9E554383F1C5}" destId="{70C37677-4803-40A4-A60D-FDAC0D76F5F9}" srcOrd="15" destOrd="0" presId="urn:microsoft.com/office/officeart/2005/8/layout/default"/>
    <dgm:cxn modelId="{CDC93092-9D07-4AA5-AA14-D27088E1E39D}" type="presParOf" srcId="{07B6C4DD-B545-4917-969E-9E554383F1C5}" destId="{C80E85BD-2018-4A06-8979-D41EF2257AFA}" srcOrd="16" destOrd="0" presId="urn:microsoft.com/office/officeart/2005/8/layout/default"/>
    <dgm:cxn modelId="{3F52FC50-0CE5-4B60-94E7-E4464130AA3A}" type="presParOf" srcId="{07B6C4DD-B545-4917-969E-9E554383F1C5}" destId="{FC6EC8B9-AB5F-4662-B29F-81EEB5D3589B}" srcOrd="17" destOrd="0" presId="urn:microsoft.com/office/officeart/2005/8/layout/default"/>
    <dgm:cxn modelId="{8022EBF3-0619-4ED3-8F73-FF1D6E225D33}" type="presParOf" srcId="{07B6C4DD-B545-4917-969E-9E554383F1C5}" destId="{E8B774B5-A73C-4080-A7B6-1E175750B556}"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6A60F-766A-4C66-9D64-0B5A763BEA5F}">
      <dsp:nvSpPr>
        <dsp:cNvPr id="0" name=""/>
        <dsp:cNvSpPr/>
      </dsp:nvSpPr>
      <dsp:spPr>
        <a:xfrm>
          <a:off x="7724" y="1079817"/>
          <a:ext cx="4182173" cy="2509304"/>
        </a:xfrm>
        <a:prstGeom prst="rect">
          <a:avLst/>
        </a:prstGeom>
        <a:solidFill>
          <a:srgbClr val="153C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altLang="zh-CN" sz="3600" b="0" kern="1200" dirty="0">
              <a:solidFill>
                <a:schemeClr val="bg1"/>
              </a:solidFill>
            </a:rPr>
            <a:t>Paper </a:t>
          </a:r>
          <a:r>
            <a:rPr lang="en-GB" sz="3600" b="0" kern="1200" dirty="0">
              <a:solidFill>
                <a:schemeClr val="bg1"/>
              </a:solidFill>
            </a:rPr>
            <a:t>Book</a:t>
          </a:r>
          <a:r>
            <a:rPr lang="en-US" altLang="zh-CN" sz="3600" b="0" kern="1200" dirty="0">
              <a:solidFill>
                <a:schemeClr val="bg1"/>
              </a:solidFill>
            </a:rPr>
            <a:t>s</a:t>
          </a:r>
          <a:endParaRPr lang="zh-CN" altLang="en-US" sz="3600" b="1" kern="1200" dirty="0">
            <a:solidFill>
              <a:schemeClr val="bg1"/>
            </a:solidFill>
          </a:endParaRPr>
        </a:p>
      </dsp:txBody>
      <dsp:txXfrm>
        <a:off x="7724" y="1079817"/>
        <a:ext cx="4182173" cy="2509304"/>
      </dsp:txXfrm>
    </dsp:sp>
    <dsp:sp modelId="{5A7E75A2-F4FD-4C45-9F6A-CDB175983347}">
      <dsp:nvSpPr>
        <dsp:cNvPr id="0" name=""/>
        <dsp:cNvSpPr/>
      </dsp:nvSpPr>
      <dsp:spPr>
        <a:xfrm>
          <a:off x="4608115" y="1079817"/>
          <a:ext cx="4182173" cy="2509304"/>
        </a:xfrm>
        <a:prstGeom prst="rect">
          <a:avLst/>
        </a:prstGeom>
        <a:solidFill>
          <a:srgbClr val="EEC1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altLang="zh-CN" sz="3600" b="1" kern="1200">
              <a:solidFill>
                <a:schemeClr val="bg1"/>
              </a:solidFill>
            </a:rPr>
            <a:t>E-books</a:t>
          </a:r>
          <a:endParaRPr lang="zh-CN" altLang="en-US" sz="3600" b="1" kern="1200" dirty="0">
            <a:solidFill>
              <a:schemeClr val="bg1"/>
            </a:solidFill>
          </a:endParaRPr>
        </a:p>
      </dsp:txBody>
      <dsp:txXfrm>
        <a:off x="4608115" y="1079817"/>
        <a:ext cx="4182173" cy="2509304"/>
      </dsp:txXfrm>
    </dsp:sp>
    <dsp:sp modelId="{8388A95D-E5A1-476F-AD3F-A60E5108E987}">
      <dsp:nvSpPr>
        <dsp:cNvPr id="0" name=""/>
        <dsp:cNvSpPr/>
      </dsp:nvSpPr>
      <dsp:spPr>
        <a:xfrm>
          <a:off x="9208507" y="1079817"/>
          <a:ext cx="4182173" cy="2509304"/>
        </a:xfrm>
        <a:prstGeom prst="rect">
          <a:avLst/>
        </a:prstGeom>
        <a:solidFill>
          <a:srgbClr val="94B9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GB" altLang="zh-CN" sz="3600" b="1" kern="1200" dirty="0">
              <a:solidFill>
                <a:schemeClr val="bg1"/>
              </a:solidFill>
            </a:rPr>
            <a:t>Journals</a:t>
          </a:r>
          <a:endParaRPr lang="zh-CN" altLang="en-US" sz="3600" b="1" kern="1200" dirty="0">
            <a:solidFill>
              <a:schemeClr val="bg1"/>
            </a:solidFill>
          </a:endParaRPr>
        </a:p>
      </dsp:txBody>
      <dsp:txXfrm>
        <a:off x="9208507" y="1079817"/>
        <a:ext cx="4182173" cy="2509304"/>
      </dsp:txXfrm>
    </dsp:sp>
    <dsp:sp modelId="{C2B1FC26-CB8A-49CC-88BF-FE4E74D54EDF}">
      <dsp:nvSpPr>
        <dsp:cNvPr id="0" name=""/>
        <dsp:cNvSpPr/>
      </dsp:nvSpPr>
      <dsp:spPr>
        <a:xfrm>
          <a:off x="13808898" y="1079817"/>
          <a:ext cx="4182173" cy="2509304"/>
        </a:xfrm>
        <a:prstGeom prst="rect">
          <a:avLst/>
        </a:prstGeom>
        <a:solidFill>
          <a:srgbClr val="DF8B89"/>
        </a:solidFill>
        <a:ln w="12700" cap="flat" cmpd="sng" algn="ctr">
          <a:solidFill>
            <a:srgbClr val="D6ECE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altLang="zh-CN" sz="3600" b="1" kern="1200" dirty="0">
              <a:solidFill>
                <a:schemeClr val="bg1"/>
              </a:solidFill>
            </a:rPr>
            <a:t>E-journals</a:t>
          </a:r>
          <a:endParaRPr lang="zh-CN" altLang="en-US" sz="3600" b="1" kern="1200" dirty="0">
            <a:solidFill>
              <a:schemeClr val="bg1"/>
            </a:solidFill>
          </a:endParaRPr>
        </a:p>
      </dsp:txBody>
      <dsp:txXfrm>
        <a:off x="13808898" y="1079817"/>
        <a:ext cx="4182173" cy="2509304"/>
      </dsp:txXfrm>
    </dsp:sp>
    <dsp:sp modelId="{982ED828-301C-4B77-89E1-8CBBD5EE257A}">
      <dsp:nvSpPr>
        <dsp:cNvPr id="0" name=""/>
        <dsp:cNvSpPr/>
      </dsp:nvSpPr>
      <dsp:spPr>
        <a:xfrm>
          <a:off x="18409289" y="1079817"/>
          <a:ext cx="4182173" cy="2509304"/>
        </a:xfrm>
        <a:prstGeom prst="rect">
          <a:avLst/>
        </a:prstGeom>
        <a:solidFill>
          <a:srgbClr val="94B9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GB" altLang="zh-CN" sz="3600" b="1" kern="1200" dirty="0">
              <a:solidFill>
                <a:schemeClr val="bg1"/>
              </a:solidFill>
            </a:rPr>
            <a:t>Journal Articles</a:t>
          </a:r>
          <a:endParaRPr lang="zh-CN" altLang="en-US" sz="3600" b="1" kern="1200" dirty="0">
            <a:solidFill>
              <a:schemeClr val="bg1"/>
            </a:solidFill>
          </a:endParaRPr>
        </a:p>
      </dsp:txBody>
      <dsp:txXfrm>
        <a:off x="18409289" y="1079817"/>
        <a:ext cx="4182173" cy="2509304"/>
      </dsp:txXfrm>
    </dsp:sp>
    <dsp:sp modelId="{91EB6AF0-6978-4EEE-9509-600F24C2EF7B}">
      <dsp:nvSpPr>
        <dsp:cNvPr id="0" name=""/>
        <dsp:cNvSpPr/>
      </dsp:nvSpPr>
      <dsp:spPr>
        <a:xfrm>
          <a:off x="7724" y="4007339"/>
          <a:ext cx="4182173" cy="2509304"/>
        </a:xfrm>
        <a:prstGeom prst="rect">
          <a:avLst/>
        </a:prstGeom>
        <a:solidFill>
          <a:srgbClr val="26507A"/>
        </a:solidFill>
        <a:ln w="12700" cap="flat" cmpd="sng" algn="ctr">
          <a:solidFill>
            <a:srgbClr val="D6ECE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GB" sz="3600" b="0" kern="1200" dirty="0">
              <a:solidFill>
                <a:schemeClr val="bg1"/>
              </a:solidFill>
            </a:rPr>
            <a:t>Textbook</a:t>
          </a:r>
          <a:endParaRPr lang="zh-CN" altLang="en-US" sz="3600" b="1" kern="1200" dirty="0">
            <a:solidFill>
              <a:schemeClr val="bg1"/>
            </a:solidFill>
          </a:endParaRPr>
        </a:p>
      </dsp:txBody>
      <dsp:txXfrm>
        <a:off x="7724" y="4007339"/>
        <a:ext cx="4182173" cy="2509304"/>
      </dsp:txXfrm>
    </dsp:sp>
    <dsp:sp modelId="{95F6A3A1-00FC-4789-87C7-EF01F2B55C77}">
      <dsp:nvSpPr>
        <dsp:cNvPr id="0" name=""/>
        <dsp:cNvSpPr/>
      </dsp:nvSpPr>
      <dsp:spPr>
        <a:xfrm>
          <a:off x="4608115" y="4007339"/>
          <a:ext cx="4182173" cy="2509304"/>
        </a:xfrm>
        <a:prstGeom prst="rect">
          <a:avLst/>
        </a:prstGeom>
        <a:solidFill>
          <a:srgbClr val="153C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altLang="zh-CN" sz="3600" b="0" kern="1200" dirty="0">
              <a:solidFill>
                <a:schemeClr val="bg1"/>
              </a:solidFill>
            </a:rPr>
            <a:t>Handbook</a:t>
          </a:r>
          <a:endParaRPr lang="zh-CN" altLang="en-US" sz="3600" b="1" kern="1200" dirty="0">
            <a:solidFill>
              <a:schemeClr val="bg1"/>
            </a:solidFill>
          </a:endParaRPr>
        </a:p>
      </dsp:txBody>
      <dsp:txXfrm>
        <a:off x="4608115" y="4007339"/>
        <a:ext cx="4182173" cy="2509304"/>
      </dsp:txXfrm>
    </dsp:sp>
    <dsp:sp modelId="{CD1CC078-DEF8-419F-A8B5-93EA3744F92B}">
      <dsp:nvSpPr>
        <dsp:cNvPr id="0" name=""/>
        <dsp:cNvSpPr/>
      </dsp:nvSpPr>
      <dsp:spPr>
        <a:xfrm>
          <a:off x="9208507" y="4007339"/>
          <a:ext cx="4182173" cy="2509304"/>
        </a:xfrm>
        <a:prstGeom prst="rect">
          <a:avLst/>
        </a:prstGeom>
        <a:solidFill>
          <a:srgbClr val="992E2B"/>
        </a:solidFill>
        <a:ln w="12700" cap="flat" cmpd="sng" algn="ctr">
          <a:solidFill>
            <a:srgbClr val="D6ECE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altLang="zh-CN" sz="3600" b="1" kern="1200" dirty="0">
              <a:solidFill>
                <a:schemeClr val="bg1"/>
              </a:solidFill>
            </a:rPr>
            <a:t>Conference Articles</a:t>
          </a:r>
          <a:endParaRPr lang="zh-CN" altLang="en-US" sz="3600" b="1" kern="1200" dirty="0">
            <a:solidFill>
              <a:schemeClr val="bg1"/>
            </a:solidFill>
          </a:endParaRPr>
        </a:p>
      </dsp:txBody>
      <dsp:txXfrm>
        <a:off x="9208507" y="4007339"/>
        <a:ext cx="4182173" cy="2509304"/>
      </dsp:txXfrm>
    </dsp:sp>
    <dsp:sp modelId="{C80E85BD-2018-4A06-8979-D41EF2257AFA}">
      <dsp:nvSpPr>
        <dsp:cNvPr id="0" name=""/>
        <dsp:cNvSpPr/>
      </dsp:nvSpPr>
      <dsp:spPr>
        <a:xfrm>
          <a:off x="13808898" y="4007339"/>
          <a:ext cx="4182173" cy="2509304"/>
        </a:xfrm>
        <a:prstGeom prst="rect">
          <a:avLst/>
        </a:prstGeom>
        <a:solidFill>
          <a:srgbClr val="9C524F"/>
        </a:solidFill>
        <a:ln w="12700" cap="flat" cmpd="sng" algn="ctr">
          <a:solidFill>
            <a:srgbClr val="D6ECE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altLang="zh-CN" sz="3600" b="1" kern="1200" dirty="0">
              <a:solidFill>
                <a:schemeClr val="bg1"/>
              </a:solidFill>
            </a:rPr>
            <a:t>Dissertation</a:t>
          </a:r>
          <a:endParaRPr lang="zh-CN" altLang="en-US" sz="3600" b="1" kern="1200" dirty="0">
            <a:solidFill>
              <a:schemeClr val="bg1"/>
            </a:solidFill>
          </a:endParaRPr>
        </a:p>
      </dsp:txBody>
      <dsp:txXfrm>
        <a:off x="13808898" y="4007339"/>
        <a:ext cx="4182173" cy="2509304"/>
      </dsp:txXfrm>
    </dsp:sp>
    <dsp:sp modelId="{E8B774B5-A73C-4080-A7B6-1E175750B556}">
      <dsp:nvSpPr>
        <dsp:cNvPr id="0" name=""/>
        <dsp:cNvSpPr/>
      </dsp:nvSpPr>
      <dsp:spPr>
        <a:xfrm>
          <a:off x="18409289" y="4007339"/>
          <a:ext cx="4182173" cy="2509304"/>
        </a:xfrm>
        <a:prstGeom prst="rect">
          <a:avLst/>
        </a:prstGeom>
        <a:solidFill>
          <a:schemeClr val="bg1">
            <a:lumMod val="65000"/>
          </a:schemeClr>
        </a:solidFill>
        <a:ln w="12700" cap="flat" cmpd="sng" algn="ctr">
          <a:solidFill>
            <a:srgbClr val="D6ECE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altLang="zh-CN" sz="3600" b="1" kern="1200" dirty="0">
              <a:solidFill>
                <a:schemeClr val="bg1"/>
              </a:solidFill>
            </a:rPr>
            <a:t>……</a:t>
          </a:r>
          <a:endParaRPr lang="zh-CN" altLang="en-US" sz="3600" b="1" kern="1200" dirty="0">
            <a:solidFill>
              <a:schemeClr val="bg1"/>
            </a:solidFill>
          </a:endParaRPr>
        </a:p>
      </dsp:txBody>
      <dsp:txXfrm>
        <a:off x="18409289" y="4007339"/>
        <a:ext cx="4182173" cy="250930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9" name="Shape 89"/>
          <p:cNvSpPr>
            <a:spLocks noGrp="1" noRot="1" noChangeAspect="1"/>
          </p:cNvSpPr>
          <p:nvPr>
            <p:ph type="sldImg"/>
          </p:nvPr>
        </p:nvSpPr>
        <p:spPr>
          <a:xfrm>
            <a:off x="1143000" y="685800"/>
            <a:ext cx="4572000" cy="3429000"/>
          </a:xfrm>
          <a:prstGeom prst="rect">
            <a:avLst/>
          </a:prstGeom>
        </p:spPr>
        <p:txBody>
          <a:bodyPr/>
          <a:lstStyle/>
          <a:p>
            <a:endParaRPr/>
          </a:p>
        </p:txBody>
      </p:sp>
      <p:sp>
        <p:nvSpPr>
          <p:cNvPr id="90" name="Shape 9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8000"/>
      </a:lnSpc>
      <a:defRPr sz="2200">
        <a:latin typeface="Helvetica Neue" panose="02000503000000020004"/>
        <a:ea typeface="Helvetica Neue" panose="02000503000000020004"/>
        <a:cs typeface="Helvetica Neue" panose="02000503000000020004"/>
        <a:sym typeface="Helvetica Neue" panose="02000503000000020004"/>
      </a:defRPr>
    </a:lvl1pPr>
    <a:lvl2pPr indent="228600" defTabSz="457200" latinLnBrk="0">
      <a:lnSpc>
        <a:spcPct val="118000"/>
      </a:lnSpc>
      <a:defRPr sz="2200">
        <a:latin typeface="Helvetica Neue" panose="02000503000000020004"/>
        <a:ea typeface="Helvetica Neue" panose="02000503000000020004"/>
        <a:cs typeface="Helvetica Neue" panose="02000503000000020004"/>
        <a:sym typeface="Helvetica Neue" panose="02000503000000020004"/>
      </a:defRPr>
    </a:lvl2pPr>
    <a:lvl3pPr indent="457200" defTabSz="457200" latinLnBrk="0">
      <a:lnSpc>
        <a:spcPct val="118000"/>
      </a:lnSpc>
      <a:defRPr sz="2200">
        <a:latin typeface="Helvetica Neue" panose="02000503000000020004"/>
        <a:ea typeface="Helvetica Neue" panose="02000503000000020004"/>
        <a:cs typeface="Helvetica Neue" panose="02000503000000020004"/>
        <a:sym typeface="Helvetica Neue" panose="02000503000000020004"/>
      </a:defRPr>
    </a:lvl3pPr>
    <a:lvl4pPr indent="685800" defTabSz="457200" latinLnBrk="0">
      <a:lnSpc>
        <a:spcPct val="118000"/>
      </a:lnSpc>
      <a:defRPr sz="2200">
        <a:latin typeface="Helvetica Neue" panose="02000503000000020004"/>
        <a:ea typeface="Helvetica Neue" panose="02000503000000020004"/>
        <a:cs typeface="Helvetica Neue" panose="02000503000000020004"/>
        <a:sym typeface="Helvetica Neue" panose="02000503000000020004"/>
      </a:defRPr>
    </a:lvl4pPr>
    <a:lvl5pPr indent="914400" defTabSz="457200" latinLnBrk="0">
      <a:lnSpc>
        <a:spcPct val="118000"/>
      </a:lnSpc>
      <a:defRPr sz="2200">
        <a:latin typeface="Helvetica Neue" panose="02000503000000020004"/>
        <a:ea typeface="Helvetica Neue" panose="02000503000000020004"/>
        <a:cs typeface="Helvetica Neue" panose="02000503000000020004"/>
        <a:sym typeface="Helvetica Neue" panose="02000503000000020004"/>
      </a:defRPr>
    </a:lvl5pPr>
    <a:lvl6pPr indent="1143000" defTabSz="457200" latinLnBrk="0">
      <a:lnSpc>
        <a:spcPct val="118000"/>
      </a:lnSpc>
      <a:defRPr sz="2200">
        <a:latin typeface="Helvetica Neue" panose="02000503000000020004"/>
        <a:ea typeface="Helvetica Neue" panose="02000503000000020004"/>
        <a:cs typeface="Helvetica Neue" panose="02000503000000020004"/>
        <a:sym typeface="Helvetica Neue" panose="02000503000000020004"/>
      </a:defRPr>
    </a:lvl6pPr>
    <a:lvl7pPr indent="1371600" defTabSz="457200" latinLnBrk="0">
      <a:lnSpc>
        <a:spcPct val="118000"/>
      </a:lnSpc>
      <a:defRPr sz="2200">
        <a:latin typeface="Helvetica Neue" panose="02000503000000020004"/>
        <a:ea typeface="Helvetica Neue" panose="02000503000000020004"/>
        <a:cs typeface="Helvetica Neue" panose="02000503000000020004"/>
        <a:sym typeface="Helvetica Neue" panose="02000503000000020004"/>
      </a:defRPr>
    </a:lvl7pPr>
    <a:lvl8pPr indent="1600200" defTabSz="457200" latinLnBrk="0">
      <a:lnSpc>
        <a:spcPct val="118000"/>
      </a:lnSpc>
      <a:defRPr sz="2200">
        <a:latin typeface="Helvetica Neue" panose="02000503000000020004"/>
        <a:ea typeface="Helvetica Neue" panose="02000503000000020004"/>
        <a:cs typeface="Helvetica Neue" panose="02000503000000020004"/>
        <a:sym typeface="Helvetica Neue" panose="02000503000000020004"/>
      </a:defRPr>
    </a:lvl8pPr>
    <a:lvl9pPr indent="1828800" defTabSz="457200" latinLnBrk="0">
      <a:lnSpc>
        <a:spcPct val="118000"/>
      </a:lnSpc>
      <a:defRPr sz="2200">
        <a:latin typeface="Helvetica Neue" panose="02000503000000020004"/>
        <a:ea typeface="Helvetica Neue" panose="02000503000000020004"/>
        <a:cs typeface="Helvetica Neue" panose="02000503000000020004"/>
        <a:sym typeface="Helvetica Neue" panose="020005030000000200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baidu.com/link?url=or5EXvjsoPYihNefDWW-aYKCeHgCw0hnMjni7a1Mywa"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defTabSz="1828800" hangingPunct="1">
              <a:defRPr/>
            </a:pPr>
            <a:r>
              <a:rPr lang="en-GB" altLang="zh-CN" sz="2400" kern="1200" dirty="0" err="1">
                <a:latin typeface="微软雅黑" panose="020F0502020204030204"/>
                <a:ea typeface="微软雅黑"/>
                <a:cs typeface="+mn-ea"/>
                <a:sym typeface="+mn-lt"/>
              </a:rPr>
              <a:t>Zijingang</a:t>
            </a:r>
            <a:r>
              <a:rPr lang="en-GB" altLang="zh-CN" sz="2400" kern="1200" dirty="0">
                <a:latin typeface="微软雅黑" panose="020F0502020204030204"/>
                <a:ea typeface="微软雅黑"/>
                <a:cs typeface="+mn-ea"/>
                <a:sym typeface="+mn-lt"/>
              </a:rPr>
              <a:t> Main Library​</a:t>
            </a:r>
            <a:r>
              <a:rPr lang="zh-CN" altLang="en-US" sz="2200" kern="0" dirty="0">
                <a:solidFill>
                  <a:sysClr val="windowText" lastClr="000000"/>
                </a:solidFill>
                <a:latin typeface="Helvetica Neue" panose="02000503000000020004"/>
                <a:ea typeface="微软雅黑"/>
                <a:cs typeface="+mn-ea"/>
                <a:sym typeface="Helvetica Neue" panose="02000503000000020004"/>
              </a:rPr>
              <a:t> </a:t>
            </a:r>
            <a:r>
              <a:rPr lang="en-GB" altLang="zh-CN" sz="2400" kern="1200" dirty="0">
                <a:solidFill>
                  <a:prstClr val="white">
                    <a:lumMod val="50000"/>
                  </a:prstClr>
                </a:solidFill>
                <a:latin typeface="微软雅黑"/>
                <a:ea typeface="微软雅黑"/>
                <a:cs typeface="+mn-ea"/>
                <a:sym typeface="+mn-lt"/>
              </a:rPr>
              <a:t>All disciplines \ </a:t>
            </a:r>
            <a:r>
              <a:rPr lang="en-GB" altLang="zh-CN" sz="2400" kern="1200" dirty="0" err="1">
                <a:latin typeface="微软雅黑" panose="020F0502020204030204"/>
                <a:ea typeface="微软雅黑"/>
                <a:cs typeface="+mn-ea"/>
                <a:sym typeface="+mn-lt"/>
              </a:rPr>
              <a:t>Zijingang</a:t>
            </a:r>
            <a:r>
              <a:rPr lang="en-GB" altLang="zh-CN" sz="2400" kern="1200" dirty="0">
                <a:latin typeface="微软雅黑" panose="020F0502020204030204"/>
                <a:ea typeface="微软雅黑"/>
                <a:cs typeface="+mn-ea"/>
                <a:sym typeface="+mn-lt"/>
              </a:rPr>
              <a:t> Basic Library​</a:t>
            </a:r>
            <a:r>
              <a:rPr lang="zh-CN" altLang="en-US" sz="2200" kern="0" dirty="0">
                <a:solidFill>
                  <a:sysClr val="windowText" lastClr="000000"/>
                </a:solidFill>
                <a:latin typeface="Helvetica Neue" panose="02000503000000020004"/>
                <a:ea typeface="微软雅黑"/>
                <a:cs typeface="+mn-ea"/>
                <a:sym typeface="Helvetica Neue" panose="02000503000000020004"/>
              </a:rPr>
              <a:t> </a:t>
            </a:r>
            <a:r>
              <a:rPr lang="en-GB" altLang="zh-CN" sz="2400" kern="1200" dirty="0">
                <a:solidFill>
                  <a:prstClr val="white">
                    <a:lumMod val="50000"/>
                  </a:prstClr>
                </a:solidFill>
                <a:latin typeface="微软雅黑"/>
                <a:ea typeface="微软雅黑"/>
                <a:cs typeface="+mn-ea"/>
                <a:sym typeface="+mn-lt"/>
              </a:rPr>
              <a:t>All disciplines \ </a:t>
            </a:r>
            <a:r>
              <a:rPr lang="en-GB" altLang="zh-CN" sz="2400" kern="1200" dirty="0" err="1">
                <a:latin typeface="微软雅黑" panose="020F0502020204030204"/>
                <a:ea typeface="微软雅黑"/>
                <a:cs typeface="+mn-ea"/>
                <a:sym typeface="+mn-lt"/>
              </a:rPr>
              <a:t>Zijingang</a:t>
            </a:r>
            <a:r>
              <a:rPr lang="en-GB" altLang="zh-CN" sz="2400" kern="1200" dirty="0">
                <a:latin typeface="微软雅黑" panose="020F0502020204030204"/>
                <a:ea typeface="微软雅黑"/>
                <a:cs typeface="+mn-ea"/>
                <a:sym typeface="+mn-lt"/>
              </a:rPr>
              <a:t> antiquarian ​</a:t>
            </a:r>
            <a:r>
              <a:rPr lang="en-GB" altLang="zh-CN" sz="2400" kern="1200" dirty="0">
                <a:solidFill>
                  <a:prstClr val="white">
                    <a:lumMod val="50000"/>
                  </a:prstClr>
                </a:solidFill>
                <a:latin typeface="微软雅黑" panose="020F0502020204030204"/>
                <a:ea typeface="微软雅黑"/>
                <a:cs typeface="+mn-ea"/>
                <a:sym typeface="+mn-lt"/>
              </a:rPr>
              <a:t>Ancient Chinese Books \ </a:t>
            </a:r>
            <a:r>
              <a:rPr lang="en-GB" altLang="zh-CN" sz="2400" kern="1200" dirty="0" err="1">
                <a:latin typeface="微软雅黑" panose="020F0502020204030204"/>
                <a:ea typeface="微软雅黑"/>
                <a:cs typeface="+mn-ea"/>
                <a:sym typeface="+mn-lt"/>
              </a:rPr>
              <a:t>Zijingang</a:t>
            </a:r>
            <a:r>
              <a:rPr lang="en-GB" altLang="zh-CN" sz="2400" kern="1200" dirty="0">
                <a:latin typeface="微软雅黑" panose="020F0502020204030204"/>
                <a:ea typeface="微软雅黑"/>
                <a:cs typeface="+mn-ea"/>
                <a:sym typeface="+mn-lt"/>
              </a:rPr>
              <a:t> Agricultural </a:t>
            </a:r>
          </a:p>
          <a:p>
            <a:pPr defTabSz="1828800" hangingPunct="1">
              <a:defRPr/>
            </a:pPr>
            <a:r>
              <a:rPr lang="en-GB" altLang="zh-CN" sz="2400" kern="1200" dirty="0">
                <a:latin typeface="微软雅黑" panose="020F0502020204030204"/>
                <a:ea typeface="微软雅黑"/>
                <a:cs typeface="+mn-ea"/>
                <a:sym typeface="+mn-lt"/>
              </a:rPr>
              <a:t>Medical Library </a:t>
            </a:r>
            <a:r>
              <a:rPr lang="en-US" altLang="zh-CN" sz="2400" kern="1200" dirty="0">
                <a:solidFill>
                  <a:prstClr val="white">
                    <a:lumMod val="50000"/>
                  </a:prstClr>
                </a:solidFill>
                <a:latin typeface="微软雅黑" panose="020F0502020204030204"/>
                <a:ea typeface="微软雅黑"/>
              </a:rPr>
              <a:t>Medicine, Pharmacy, Life Science​</a:t>
            </a:r>
            <a:r>
              <a:rPr lang="zh-CN" altLang="en-US" sz="2000" kern="1200" dirty="0">
                <a:solidFill>
                  <a:prstClr val="white">
                    <a:lumMod val="50000"/>
                  </a:prstClr>
                </a:solidFill>
                <a:latin typeface="微软雅黑" panose="020F0502020204030204"/>
                <a:ea typeface="微软雅黑"/>
                <a:cs typeface="+mn-ea"/>
                <a:sym typeface="+mn-lt"/>
              </a:rPr>
              <a:t> </a:t>
            </a:r>
            <a:r>
              <a:rPr lang="en-GB" altLang="zh-CN" sz="2400" kern="1200" dirty="0">
                <a:latin typeface="微软雅黑" panose="020F0502020204030204"/>
                <a:ea typeface="微软雅黑"/>
                <a:cs typeface="+mn-ea"/>
                <a:sym typeface="+mn-lt"/>
              </a:rPr>
              <a:t>​</a:t>
            </a:r>
          </a:p>
          <a:p>
            <a:pPr marL="0" marR="0" lvl="0" indent="0" defTabSz="1828800" eaLnBrk="1" fontAlgn="auto" latinLnBrk="0" hangingPunct="1">
              <a:lnSpc>
                <a:spcPct val="118000"/>
              </a:lnSpc>
              <a:spcBef>
                <a:spcPts val="0"/>
              </a:spcBef>
              <a:spcAft>
                <a:spcPts val="0"/>
              </a:spcAft>
              <a:buClrTx/>
              <a:buSzTx/>
              <a:buFontTx/>
              <a:buNone/>
              <a:tabLst/>
              <a:defRPr/>
            </a:pPr>
            <a:endParaRPr lang="en-GB" altLang="zh-CN" sz="2400" kern="1200" dirty="0">
              <a:solidFill>
                <a:srgbClr val="7F7F7F"/>
              </a:solidFill>
              <a:latin typeface="微软雅黑"/>
              <a:ea typeface="微软雅黑"/>
              <a:cs typeface="+mn-ea"/>
            </a:endParaRPr>
          </a:p>
          <a:p>
            <a:pPr defTabSz="1828800" hangingPunct="1">
              <a:defRPr/>
            </a:pPr>
            <a:endParaRPr lang="en-GB" altLang="zh-CN" sz="2400" kern="1200" dirty="0">
              <a:solidFill>
                <a:srgbClr val="7F7F7F"/>
              </a:solidFill>
              <a:latin typeface="微软雅黑"/>
              <a:ea typeface="微软雅黑"/>
              <a:cs typeface="+mn-ea"/>
            </a:endParaRPr>
          </a:p>
          <a:p>
            <a:endParaRPr lang="zh-CN" altLang="en-US" dirty="0"/>
          </a:p>
        </p:txBody>
      </p:sp>
    </p:spTree>
    <p:extLst>
      <p:ext uri="{BB962C8B-B14F-4D97-AF65-F5344CB8AC3E}">
        <p14:creationId xmlns:p14="http://schemas.microsoft.com/office/powerpoint/2010/main" val="1014505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 </a:t>
            </a:r>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A9C276-2670-499C-B908-F9229E9CBE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41382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a:t>放在结尾</a:t>
            </a:r>
          </a:p>
        </p:txBody>
      </p:sp>
    </p:spTree>
    <p:extLst>
      <p:ext uri="{BB962C8B-B14F-4D97-AF65-F5344CB8AC3E}">
        <p14:creationId xmlns:p14="http://schemas.microsoft.com/office/powerpoint/2010/main" val="2733537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a:t>放在结尾</a:t>
            </a:r>
          </a:p>
        </p:txBody>
      </p:sp>
    </p:spTree>
    <p:extLst>
      <p:ext uri="{BB962C8B-B14F-4D97-AF65-F5344CB8AC3E}">
        <p14:creationId xmlns:p14="http://schemas.microsoft.com/office/powerpoint/2010/main" val="2157298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olidFill>
                  <a:srgbClr val="000000"/>
                </a:solidFill>
              </a:rPr>
              <a:t>For students of ZJE or ZJUI, you can not only get resources from Zhejiang University Libraries, you can also access to resources in UoE and UIUC libraries.</a:t>
            </a:r>
            <a:endParaRPr kumimoji="1" lang="zh-CN" altLang="en-US" dirty="0">
              <a:solidFill>
                <a:srgbClr val="000000"/>
              </a:solidFill>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A9C276-2670-499C-B908-F9229E9CBE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91470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A9C276-2670-499C-B908-F9229E9CBE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33805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25030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sz="1200" b="0" i="0" kern="1200">
                <a:solidFill>
                  <a:schemeClr val="tx1"/>
                </a:solidFill>
                <a:effectLst/>
                <a:latin typeface="+mn-lt"/>
                <a:ea typeface="+mn-ea"/>
                <a:cs typeface="+mn-cs"/>
              </a:rPr>
              <a:t> </a:t>
            </a:r>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A9C276-2670-499C-B908-F9229E9CBE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20320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zh-CN" sz="1200" dirty="0">
                <a:solidFill>
                  <a:schemeClr val="tx1">
                    <a:lumMod val="75000"/>
                    <a:lumOff val="25000"/>
                  </a:schemeClr>
                </a:solidFill>
                <a:cs typeface="+mn-ea"/>
                <a:sym typeface="+mn-lt"/>
              </a:rPr>
              <a:t>(</a:t>
            </a:r>
            <a:r>
              <a:rPr lang="zh-CN" altLang="en-US" sz="1200" dirty="0">
                <a:solidFill>
                  <a:schemeClr val="tx1">
                    <a:lumMod val="75000"/>
                    <a:lumOff val="25000"/>
                  </a:schemeClr>
                </a:solidFill>
                <a:cs typeface="+mn-ea"/>
                <a:sym typeface="+mn-lt"/>
              </a:rPr>
              <a:t>公共必修课教材）​</a:t>
            </a:r>
            <a:endParaRPr lang="en-GB" altLang="zh-CN" sz="1200" dirty="0">
              <a:solidFill>
                <a:schemeClr val="tx1">
                  <a:lumMod val="75000"/>
                  <a:lumOff val="25000"/>
                </a:schemeClr>
              </a:solidFill>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GB" sz="1200" dirty="0">
                <a:solidFill>
                  <a:schemeClr val="tx1">
                    <a:lumMod val="75000"/>
                    <a:lumOff val="25000"/>
                  </a:schemeClr>
                </a:solidFill>
                <a:cs typeface="+mn-ea"/>
                <a:sym typeface="+mn-lt"/>
              </a:rPr>
              <a:t>（</a:t>
            </a:r>
            <a:r>
              <a:rPr lang="zh-CN" altLang="en-US" sz="1200" dirty="0">
                <a:solidFill>
                  <a:schemeClr val="tx1">
                    <a:lumMod val="75000"/>
                    <a:lumOff val="25000"/>
                  </a:schemeClr>
                </a:solidFill>
                <a:cs typeface="+mn-ea"/>
                <a:sym typeface="+mn-lt"/>
              </a:rPr>
              <a:t>学院课程教材）​</a:t>
            </a:r>
            <a:endParaRPr lang="en-GB" altLang="zh-CN" sz="1200" dirty="0">
              <a:solidFill>
                <a:schemeClr val="tx1">
                  <a:lumMod val="75000"/>
                  <a:lumOff val="25000"/>
                </a:schemeClr>
              </a:solidFill>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lumMod val="75000"/>
                    <a:lumOff val="25000"/>
                  </a:schemeClr>
                </a:solidFill>
                <a:cs typeface="+mn-ea"/>
                <a:sym typeface="+mn-lt"/>
              </a:rPr>
              <a:t>（教学辅助教材</a:t>
            </a:r>
            <a:r>
              <a:rPr lang="en-US" altLang="zh-CN" sz="1200" dirty="0">
                <a:solidFill>
                  <a:schemeClr val="tx1">
                    <a:lumMod val="75000"/>
                    <a:lumOff val="25000"/>
                  </a:schemeClr>
                </a:solidFill>
                <a:cs typeface="+mn-ea"/>
                <a:sym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sz="1200" dirty="0">
              <a:solidFill>
                <a:schemeClr val="tx1">
                  <a:lumMod val="75000"/>
                  <a:lumOff val="25000"/>
                </a:schemeClr>
              </a:solidFill>
              <a:cs typeface="+mn-ea"/>
              <a:sym typeface="+mn-lt"/>
            </a:endParaRPr>
          </a:p>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A9C276-2670-499C-B908-F9229E9CBE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51614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rtl="0" fontAlgn="base"/>
            <a:r>
              <a:rPr lang="zh-CN" altLang="zh-CN" sz="1200" b="0" i="0" u="none" strike="noStrike" kern="1200" dirty="0">
                <a:solidFill>
                  <a:schemeClr val="tx1"/>
                </a:solidFill>
                <a:effectLst/>
                <a:latin typeface="+mn-lt"/>
                <a:ea typeface="+mn-ea"/>
                <a:cs typeface="+mn-cs"/>
              </a:rPr>
              <a:t>一、综合类：</a:t>
            </a:r>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（一）中文：</a:t>
            </a:r>
            <a:r>
              <a:rPr lang="en-US" altLang="zh-CN" sz="1200" b="0" i="0" kern="1200" dirty="0">
                <a:solidFill>
                  <a:schemeClr val="tx1"/>
                </a:solidFill>
                <a:effectLst/>
                <a:latin typeface="+mn-lt"/>
                <a:ea typeface="+mn-ea"/>
                <a:cs typeface="+mn-cs"/>
              </a:rPr>
              <a:t>​</a:t>
            </a:r>
          </a:p>
          <a:p>
            <a:pPr rtl="0" fontAlgn="base"/>
            <a:r>
              <a:rPr lang="en-US" altLang="zh-CN" sz="1200" b="0" i="0" u="none" strike="noStrike" kern="1200" dirty="0">
                <a:solidFill>
                  <a:schemeClr val="tx1"/>
                </a:solidFill>
                <a:effectLst/>
                <a:latin typeface="+mn-lt"/>
                <a:ea typeface="+mn-ea"/>
                <a:cs typeface="+mn-cs"/>
              </a:rPr>
              <a:t>1</a:t>
            </a:r>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CNKI</a:t>
            </a:r>
            <a:r>
              <a:rPr lang="en-US" altLang="zh-CN" sz="1200" b="0" i="0" kern="1200" dirty="0">
                <a:solidFill>
                  <a:schemeClr val="tx1"/>
                </a:solidFill>
                <a:effectLst/>
                <a:latin typeface="+mn-lt"/>
                <a:ea typeface="+mn-ea"/>
                <a:cs typeface="+mn-cs"/>
              </a:rPr>
              <a:t>​</a:t>
            </a:r>
          </a:p>
          <a:p>
            <a:pPr rtl="0" fontAlgn="base"/>
            <a:r>
              <a:rPr lang="en-US" altLang="zh-CN" sz="1200" b="0" i="0" u="none" strike="noStrike" kern="1200" dirty="0">
                <a:solidFill>
                  <a:schemeClr val="tx1"/>
                </a:solidFill>
                <a:effectLst/>
                <a:latin typeface="+mn-lt"/>
                <a:ea typeface="+mn-ea"/>
                <a:cs typeface="+mn-cs"/>
              </a:rPr>
              <a:t>2</a:t>
            </a:r>
            <a:r>
              <a:rPr lang="zh-CN" altLang="zh-CN" sz="1200" b="0" i="0" u="none" strike="noStrike" kern="1200" dirty="0">
                <a:solidFill>
                  <a:schemeClr val="tx1"/>
                </a:solidFill>
                <a:effectLst/>
                <a:latin typeface="+mn-lt"/>
                <a:ea typeface="+mn-ea"/>
                <a:cs typeface="+mn-cs"/>
              </a:rPr>
              <a:t>、万方</a:t>
            </a:r>
            <a:r>
              <a:rPr lang="en-US" altLang="zh-CN" sz="1200" b="0" i="0" kern="1200" dirty="0">
                <a:solidFill>
                  <a:schemeClr val="tx1"/>
                </a:solidFill>
                <a:effectLst/>
                <a:latin typeface="+mn-lt"/>
                <a:ea typeface="+mn-ea"/>
                <a:cs typeface="+mn-cs"/>
              </a:rPr>
              <a:t>​</a:t>
            </a:r>
          </a:p>
          <a:p>
            <a:pPr rtl="0" fontAlgn="base"/>
            <a:r>
              <a:rPr lang="en-US" altLang="zh-CN" sz="1200" b="0" i="0" u="none" strike="noStrike" kern="1200" dirty="0">
                <a:solidFill>
                  <a:schemeClr val="tx1"/>
                </a:solidFill>
                <a:effectLst/>
                <a:latin typeface="+mn-lt"/>
                <a:ea typeface="+mn-ea"/>
                <a:cs typeface="+mn-cs"/>
              </a:rPr>
              <a:t>3</a:t>
            </a:r>
            <a:r>
              <a:rPr lang="zh-CN" altLang="zh-CN" sz="1200" b="0" i="0" u="none" strike="noStrike" kern="1200" dirty="0">
                <a:solidFill>
                  <a:schemeClr val="tx1"/>
                </a:solidFill>
                <a:effectLst/>
                <a:latin typeface="+mn-lt"/>
                <a:ea typeface="+mn-ea"/>
                <a:cs typeface="+mn-cs"/>
              </a:rPr>
              <a:t>、维普</a:t>
            </a:r>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（二）外文：</a:t>
            </a:r>
            <a:r>
              <a:rPr lang="en-US" altLang="zh-CN" sz="1200" b="0" i="0" kern="1200" dirty="0">
                <a:solidFill>
                  <a:schemeClr val="tx1"/>
                </a:solidFill>
                <a:effectLst/>
                <a:latin typeface="+mn-lt"/>
                <a:ea typeface="+mn-ea"/>
                <a:cs typeface="+mn-cs"/>
              </a:rPr>
              <a:t>​</a:t>
            </a:r>
          </a:p>
          <a:p>
            <a:pPr rtl="0" fontAlgn="base"/>
            <a:r>
              <a:rPr lang="en-US" altLang="zh-CN" sz="1200" b="0" i="0" u="none" strike="noStrike" kern="1200" dirty="0">
                <a:solidFill>
                  <a:schemeClr val="tx1"/>
                </a:solidFill>
                <a:effectLst/>
                <a:latin typeface="+mn-lt"/>
                <a:ea typeface="+mn-ea"/>
                <a:cs typeface="+mn-cs"/>
              </a:rPr>
              <a:t>1</a:t>
            </a:r>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Web of science</a:t>
            </a:r>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1</a:t>
            </a:r>
            <a:r>
              <a:rPr lang="zh-CN" altLang="zh-CN" sz="1200" b="0" i="0" u="none" strike="noStrike" kern="1200" dirty="0">
                <a:solidFill>
                  <a:schemeClr val="tx1"/>
                </a:solidFill>
                <a:effectLst/>
                <a:latin typeface="+mn-lt"/>
                <a:ea typeface="+mn-ea"/>
                <a:cs typeface="+mn-cs"/>
              </a:rPr>
              <a:t>）学科：自然科学、社会科学、艺术与人文学科；（</a:t>
            </a:r>
            <a:r>
              <a:rPr lang="en-US" altLang="zh-CN" sz="1200" b="0" i="0" u="none" strike="noStrike" kern="1200" dirty="0">
                <a:solidFill>
                  <a:schemeClr val="tx1"/>
                </a:solidFill>
                <a:effectLst/>
                <a:latin typeface="+mn-lt"/>
                <a:ea typeface="+mn-ea"/>
                <a:cs typeface="+mn-cs"/>
              </a:rPr>
              <a:t>2</a:t>
            </a:r>
            <a:r>
              <a:rPr lang="zh-CN" altLang="zh-CN" sz="1200" b="0" i="0" u="none" strike="noStrike" kern="1200" dirty="0">
                <a:solidFill>
                  <a:schemeClr val="tx1"/>
                </a:solidFill>
                <a:effectLst/>
                <a:latin typeface="+mn-lt"/>
                <a:ea typeface="+mn-ea"/>
                <a:cs typeface="+mn-cs"/>
              </a:rPr>
              <a:t>）核心集：引文索引数据库：</a:t>
            </a:r>
            <a:r>
              <a:rPr lang="en-US" altLang="zh-CN" sz="1200" b="0" i="0" u="none" strike="noStrike" kern="1200" dirty="0">
                <a:solidFill>
                  <a:schemeClr val="tx1"/>
                </a:solidFill>
                <a:effectLst/>
                <a:latin typeface="+mn-lt"/>
                <a:ea typeface="+mn-ea"/>
                <a:cs typeface="+mn-cs"/>
              </a:rPr>
              <a:t>SCI\SSCI\AHCI,</a:t>
            </a:r>
            <a:r>
              <a:rPr lang="zh-CN" altLang="zh-CN" sz="1200" b="0" i="0" u="none" strike="noStrike" kern="1200" dirty="0">
                <a:solidFill>
                  <a:schemeClr val="tx1"/>
                </a:solidFill>
                <a:effectLst/>
                <a:latin typeface="+mn-lt"/>
                <a:ea typeface="+mn-ea"/>
                <a:cs typeface="+mn-cs"/>
              </a:rPr>
              <a:t>两个会议论文引文索引数据库</a:t>
            </a:r>
            <a:r>
              <a:rPr lang="en-US" altLang="zh-CN" sz="1200" b="0" i="0" u="none" strike="noStrike" kern="1200" dirty="0">
                <a:solidFill>
                  <a:schemeClr val="tx1"/>
                </a:solidFill>
                <a:effectLst/>
                <a:latin typeface="+mn-lt"/>
                <a:ea typeface="+mn-ea"/>
                <a:cs typeface="+mn-cs"/>
              </a:rPr>
              <a:t>: CPCI-S\CPCI-SSH; </a:t>
            </a:r>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3</a:t>
            </a:r>
            <a:r>
              <a:rPr lang="zh-CN" altLang="zh-CN" sz="1200" b="0" i="0" u="none" strike="noStrike" kern="1200" dirty="0">
                <a:solidFill>
                  <a:schemeClr val="tx1"/>
                </a:solidFill>
                <a:effectLst/>
                <a:latin typeface="+mn-lt"/>
                <a:ea typeface="+mn-ea"/>
                <a:cs typeface="+mn-cs"/>
              </a:rPr>
              <a:t>）亮点：收录论文中所引用的参考文献，并按照被引作者、出处和出版年代编成独特的引文索引。</a:t>
            </a:r>
            <a:r>
              <a:rPr lang="en-US" altLang="zh-CN" sz="1200" b="0" i="0" kern="1200" dirty="0">
                <a:solidFill>
                  <a:schemeClr val="tx1"/>
                </a:solidFill>
                <a:effectLst/>
                <a:latin typeface="+mn-lt"/>
                <a:ea typeface="+mn-ea"/>
                <a:cs typeface="+mn-cs"/>
              </a:rPr>
              <a:t>​</a:t>
            </a:r>
          </a:p>
          <a:p>
            <a:pPr rtl="0" fontAlgn="base"/>
            <a:r>
              <a:rPr lang="en-US" altLang="zh-CN" sz="1200" b="0" i="0" u="none" strike="noStrike" kern="1200" dirty="0">
                <a:solidFill>
                  <a:schemeClr val="tx1"/>
                </a:solidFill>
                <a:effectLst/>
                <a:latin typeface="+mn-lt"/>
                <a:ea typeface="+mn-ea"/>
                <a:cs typeface="+mn-cs"/>
              </a:rPr>
              <a:t>2</a:t>
            </a:r>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EBSCO</a:t>
            </a:r>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1</a:t>
            </a:r>
            <a:r>
              <a:rPr lang="zh-CN" altLang="zh-CN" sz="1200" b="0" i="0" u="none" strike="noStrike" kern="1200" dirty="0">
                <a:solidFill>
                  <a:schemeClr val="tx1"/>
                </a:solidFill>
                <a:effectLst/>
                <a:latin typeface="+mn-lt"/>
                <a:ea typeface="+mn-ea"/>
                <a:cs typeface="+mn-cs"/>
              </a:rPr>
              <a:t>）学科：自然科学、社会科学、人文和艺术 （</a:t>
            </a:r>
            <a:r>
              <a:rPr lang="en-US" altLang="zh-CN" sz="1200" b="0" i="0" u="none" strike="noStrike" kern="1200" dirty="0">
                <a:solidFill>
                  <a:schemeClr val="tx1"/>
                </a:solidFill>
                <a:effectLst/>
                <a:latin typeface="+mn-lt"/>
                <a:ea typeface="+mn-ea"/>
                <a:cs typeface="+mn-cs"/>
              </a:rPr>
              <a:t>2</a:t>
            </a:r>
            <a:r>
              <a:rPr lang="zh-CN" altLang="zh-CN" sz="1200" b="0" i="0" u="none" strike="noStrike" kern="1200" dirty="0">
                <a:solidFill>
                  <a:schemeClr val="tx1"/>
                </a:solidFill>
                <a:effectLst/>
                <a:latin typeface="+mn-lt"/>
                <a:ea typeface="+mn-ea"/>
                <a:cs typeface="+mn-cs"/>
              </a:rPr>
              <a:t>）亮点：两个主要全文数据库是：</a:t>
            </a:r>
            <a:r>
              <a:rPr lang="en-US" altLang="zh-CN" sz="1200" b="0" i="0" u="none" strike="noStrike" kern="1200" dirty="0">
                <a:solidFill>
                  <a:schemeClr val="tx1"/>
                </a:solidFill>
                <a:effectLst/>
                <a:latin typeface="+mn-lt"/>
                <a:ea typeface="+mn-ea"/>
                <a:cs typeface="+mn-cs"/>
              </a:rPr>
              <a:t>Academic Search Premier</a:t>
            </a:r>
            <a:r>
              <a:rPr lang="zh-CN" altLang="zh-CN" sz="1200" b="0" i="0" u="none" strike="noStrike" kern="1200" dirty="0">
                <a:solidFill>
                  <a:schemeClr val="tx1"/>
                </a:solidFill>
                <a:effectLst/>
                <a:latin typeface="+mn-lt"/>
                <a:ea typeface="+mn-ea"/>
                <a:cs typeface="+mn-cs"/>
              </a:rPr>
              <a:t>和</a:t>
            </a:r>
            <a:r>
              <a:rPr lang="en-US" altLang="zh-CN" sz="1200" b="0" i="0" u="none" strike="noStrike" kern="1200" dirty="0">
                <a:solidFill>
                  <a:schemeClr val="tx1"/>
                </a:solidFill>
                <a:effectLst/>
                <a:latin typeface="+mn-lt"/>
                <a:ea typeface="+mn-ea"/>
                <a:cs typeface="+mn-cs"/>
              </a:rPr>
              <a:t>Business Source Premier.</a:t>
            </a:r>
            <a:r>
              <a:rPr lang="en-US" altLang="zh-CN" sz="1200" b="0" i="0" kern="1200" dirty="0">
                <a:solidFill>
                  <a:schemeClr val="tx1"/>
                </a:solidFill>
                <a:effectLst/>
                <a:latin typeface="+mn-lt"/>
                <a:ea typeface="+mn-ea"/>
                <a:cs typeface="+mn-cs"/>
              </a:rPr>
              <a:t>​</a:t>
            </a:r>
          </a:p>
          <a:p>
            <a:pPr rtl="0" fontAlgn="base"/>
            <a:r>
              <a:rPr lang="en-US" altLang="zh-CN" sz="1200" b="0" i="0" u="none" strike="noStrike" kern="1200" dirty="0">
                <a:solidFill>
                  <a:schemeClr val="tx1"/>
                </a:solidFill>
                <a:effectLst/>
                <a:latin typeface="+mn-lt"/>
                <a:ea typeface="+mn-ea"/>
                <a:cs typeface="+mn-cs"/>
              </a:rPr>
              <a:t>Academic Source Premier （ASP）: </a:t>
            </a:r>
            <a:r>
              <a:rPr lang="zh-CN" altLang="zh-CN" sz="1200" b="0" i="0" u="none" strike="noStrike" kern="1200" dirty="0">
                <a:solidFill>
                  <a:schemeClr val="tx1"/>
                </a:solidFill>
                <a:effectLst/>
                <a:latin typeface="+mn-lt"/>
                <a:ea typeface="+mn-ea"/>
                <a:cs typeface="+mn-cs"/>
              </a:rPr>
              <a:t>收录</a:t>
            </a:r>
            <a:r>
              <a:rPr lang="en-US" altLang="zh-CN" sz="1200" b="0" i="0" u="none" strike="noStrike" kern="1200" dirty="0">
                <a:solidFill>
                  <a:schemeClr val="tx1"/>
                </a:solidFill>
                <a:effectLst/>
                <a:latin typeface="+mn-lt"/>
                <a:ea typeface="+mn-ea"/>
                <a:cs typeface="+mn-cs"/>
              </a:rPr>
              <a:t>8</a:t>
            </a:r>
            <a:r>
              <a:rPr lang="zh-CN" altLang="zh-CN" sz="1200" b="0" i="0" u="none" strike="noStrike" kern="1200" dirty="0">
                <a:solidFill>
                  <a:schemeClr val="tx1"/>
                </a:solidFill>
                <a:effectLst/>
                <a:latin typeface="+mn-lt"/>
                <a:ea typeface="+mn-ea"/>
                <a:cs typeface="+mn-cs"/>
              </a:rPr>
              <a:t>千多种刊物的索引及摘要，</a:t>
            </a:r>
            <a:r>
              <a:rPr lang="en-US" altLang="zh-CN" sz="1200" b="0" i="0" u="none" strike="noStrike" kern="1200" dirty="0">
                <a:solidFill>
                  <a:schemeClr val="tx1"/>
                </a:solidFill>
                <a:effectLst/>
                <a:latin typeface="+mn-lt"/>
                <a:ea typeface="+mn-ea"/>
                <a:cs typeface="+mn-cs"/>
              </a:rPr>
              <a:t>4</a:t>
            </a:r>
            <a:r>
              <a:rPr lang="zh-CN" altLang="zh-CN" sz="1200" b="0" i="0" u="none" strike="noStrike" kern="1200" dirty="0">
                <a:solidFill>
                  <a:schemeClr val="tx1"/>
                </a:solidFill>
                <a:effectLst/>
                <a:latin typeface="+mn-lt"/>
                <a:ea typeface="+mn-ea"/>
                <a:cs typeface="+mn-cs"/>
              </a:rPr>
              <a:t>千多种全文期刊，</a:t>
            </a:r>
            <a:r>
              <a:rPr lang="en-US" altLang="zh-CN" sz="1200" b="0" i="0" u="none" strike="noStrike" kern="1200" dirty="0">
                <a:solidFill>
                  <a:schemeClr val="tx1"/>
                </a:solidFill>
                <a:effectLst/>
                <a:latin typeface="+mn-lt"/>
                <a:ea typeface="+mn-ea"/>
                <a:cs typeface="+mn-cs"/>
              </a:rPr>
              <a:t>Business Source </a:t>
            </a:r>
            <a:r>
              <a:rPr lang="en-US" altLang="zh-CN" sz="1200" b="0" i="0" u="none" strike="noStrike" kern="1200" dirty="0" err="1">
                <a:solidFill>
                  <a:schemeClr val="tx1"/>
                </a:solidFill>
                <a:effectLst/>
                <a:latin typeface="+mn-lt"/>
                <a:ea typeface="+mn-ea"/>
                <a:cs typeface="+mn-cs"/>
              </a:rPr>
              <a:t>Premier（BSP</a:t>
            </a:r>
            <a:r>
              <a:rPr lang="en-US" altLang="zh-CN" sz="1200" b="0" i="0" u="none" strike="noStrike" kern="1200" dirty="0">
                <a:solidFill>
                  <a:schemeClr val="tx1"/>
                </a:solidFill>
                <a:effectLst/>
                <a:latin typeface="+mn-lt"/>
                <a:ea typeface="+mn-ea"/>
                <a:cs typeface="+mn-cs"/>
              </a:rPr>
              <a:t>）：</a:t>
            </a:r>
            <a:r>
              <a:rPr lang="zh-CN" altLang="zh-CN" sz="1200" b="0" i="0" u="none" strike="noStrike" kern="1200" dirty="0">
                <a:solidFill>
                  <a:schemeClr val="tx1"/>
                </a:solidFill>
                <a:effectLst/>
                <a:latin typeface="+mn-lt"/>
                <a:ea typeface="+mn-ea"/>
                <a:cs typeface="+mn-cs"/>
              </a:rPr>
              <a:t>收录</a:t>
            </a:r>
            <a:r>
              <a:rPr lang="en-US" altLang="zh-CN" sz="1200" b="0" i="0" u="none" strike="noStrike" kern="1200" dirty="0">
                <a:solidFill>
                  <a:schemeClr val="tx1"/>
                </a:solidFill>
                <a:effectLst/>
                <a:latin typeface="+mn-lt"/>
                <a:ea typeface="+mn-ea"/>
                <a:cs typeface="+mn-cs"/>
              </a:rPr>
              <a:t>3</a:t>
            </a:r>
            <a:r>
              <a:rPr lang="zh-CN" altLang="zh-CN" sz="1200" b="0" i="0" u="none" strike="noStrike" kern="1200" dirty="0">
                <a:solidFill>
                  <a:schemeClr val="tx1"/>
                </a:solidFill>
                <a:effectLst/>
                <a:latin typeface="+mn-lt"/>
                <a:ea typeface="+mn-ea"/>
                <a:cs typeface="+mn-cs"/>
              </a:rPr>
              <a:t>千多种期刊索引及摘要，</a:t>
            </a:r>
            <a:r>
              <a:rPr lang="en-US" altLang="zh-CN" sz="1200" b="0" i="0" u="none" strike="noStrike" kern="1200" dirty="0">
                <a:solidFill>
                  <a:schemeClr val="tx1"/>
                </a:solidFill>
                <a:effectLst/>
                <a:latin typeface="+mn-lt"/>
                <a:ea typeface="+mn-ea"/>
                <a:cs typeface="+mn-cs"/>
              </a:rPr>
              <a:t>2</a:t>
            </a:r>
            <a:r>
              <a:rPr lang="zh-CN" altLang="zh-CN" sz="1200" b="0" i="0" u="none" strike="noStrike" kern="1200" dirty="0">
                <a:solidFill>
                  <a:schemeClr val="tx1"/>
                </a:solidFill>
                <a:effectLst/>
                <a:latin typeface="+mn-lt"/>
                <a:ea typeface="+mn-ea"/>
                <a:cs typeface="+mn-cs"/>
              </a:rPr>
              <a:t>千多种全文期刊</a:t>
            </a:r>
            <a:r>
              <a:rPr lang="en-US" altLang="zh-CN" sz="1200" b="0" i="0" kern="1200" dirty="0">
                <a:solidFill>
                  <a:schemeClr val="tx1"/>
                </a:solidFill>
                <a:effectLst/>
                <a:latin typeface="+mn-lt"/>
                <a:ea typeface="+mn-ea"/>
                <a:cs typeface="+mn-cs"/>
              </a:rPr>
              <a:t>​</a:t>
            </a:r>
          </a:p>
          <a:p>
            <a:pPr rtl="0" fontAlgn="base"/>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二、专业相关</a:t>
            </a:r>
            <a:r>
              <a:rPr lang="en-US" altLang="zh-CN" sz="1200" b="0" i="0" kern="1200" dirty="0">
                <a:solidFill>
                  <a:schemeClr val="tx1"/>
                </a:solidFill>
                <a:effectLst/>
                <a:latin typeface="+mn-lt"/>
                <a:ea typeface="+mn-ea"/>
                <a:cs typeface="+mn-cs"/>
              </a:rPr>
              <a:t>​</a:t>
            </a:r>
          </a:p>
          <a:p>
            <a:pPr rtl="0" fontAlgn="base"/>
            <a:r>
              <a:rPr lang="en-US" altLang="zh-CN" sz="1200" b="0" i="0" u="none" strike="noStrike" kern="1200" dirty="0">
                <a:solidFill>
                  <a:schemeClr val="tx1"/>
                </a:solidFill>
                <a:effectLst/>
                <a:latin typeface="+mn-lt"/>
                <a:ea typeface="+mn-ea"/>
                <a:cs typeface="+mn-cs"/>
              </a:rPr>
              <a:t>1</a:t>
            </a:r>
            <a:r>
              <a:rPr lang="zh-CN" altLang="zh-CN" sz="1200" b="0" i="0" u="none" strike="noStrike" kern="1200" dirty="0">
                <a:solidFill>
                  <a:schemeClr val="tx1"/>
                </a:solidFill>
                <a:effectLst/>
                <a:latin typeface="+mn-lt"/>
                <a:ea typeface="+mn-ea"/>
                <a:cs typeface="+mn-cs"/>
              </a:rPr>
              <a:t>、工科</a:t>
            </a:r>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1</a:t>
            </a:r>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Engineering Village</a:t>
            </a:r>
            <a:r>
              <a:rPr lang="zh-CN" altLang="zh-CN" sz="1200" b="0" i="0" u="none" strike="noStrike" kern="1200" dirty="0">
                <a:solidFill>
                  <a:schemeClr val="tx1"/>
                </a:solidFill>
                <a:effectLst/>
                <a:latin typeface="+mn-lt"/>
                <a:ea typeface="+mn-ea"/>
                <a:cs typeface="+mn-cs"/>
              </a:rPr>
              <a:t>：① 学科：工程信息资源 ② 亮点：核心产品</a:t>
            </a:r>
            <a:r>
              <a:rPr lang="en-US" altLang="zh-CN" sz="1200" b="0" i="0" u="none" strike="noStrike" kern="1200" dirty="0">
                <a:solidFill>
                  <a:schemeClr val="tx1"/>
                </a:solidFill>
                <a:effectLst/>
                <a:latin typeface="+mn-lt"/>
                <a:ea typeface="+mn-ea"/>
                <a:cs typeface="+mn-cs"/>
              </a:rPr>
              <a:t>《Engineering Index》（Ei）</a:t>
            </a:r>
            <a:r>
              <a:rPr lang="zh-CN" altLang="zh-CN" sz="1200" b="0" i="0" u="none" strike="noStrike" kern="1200" dirty="0">
                <a:solidFill>
                  <a:schemeClr val="tx1"/>
                </a:solidFill>
                <a:effectLst/>
                <a:latin typeface="+mn-lt"/>
                <a:ea typeface="+mn-ea"/>
                <a:cs typeface="+mn-cs"/>
              </a:rPr>
              <a:t>闻名于世。</a:t>
            </a:r>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2</a:t>
            </a:r>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IEEE Xplore </a:t>
            </a:r>
            <a:r>
              <a:rPr lang="zh-CN" altLang="zh-CN" sz="1200" b="0" i="0" u="none" strike="noStrike" kern="1200" dirty="0">
                <a:solidFill>
                  <a:schemeClr val="tx1"/>
                </a:solidFill>
                <a:effectLst/>
                <a:latin typeface="+mn-lt"/>
                <a:ea typeface="+mn-ea"/>
                <a:cs typeface="+mn-cs"/>
              </a:rPr>
              <a:t>隶属于</a:t>
            </a:r>
            <a:r>
              <a:rPr lang="en-US" altLang="zh-CN" sz="1200" b="0" i="0" u="none" strike="noStrike" kern="1200" dirty="0">
                <a:solidFill>
                  <a:schemeClr val="tx1"/>
                </a:solidFill>
                <a:effectLst/>
                <a:latin typeface="+mn-lt"/>
                <a:ea typeface="+mn-ea"/>
                <a:cs typeface="+mn-cs"/>
              </a:rPr>
              <a:t>IEEE-</a:t>
            </a:r>
            <a:r>
              <a:rPr lang="zh-CN" altLang="zh-CN" sz="1200" b="0" i="0" u="none" strike="noStrike" kern="1200" dirty="0">
                <a:solidFill>
                  <a:schemeClr val="tx1"/>
                </a:solidFill>
                <a:effectLst/>
                <a:latin typeface="+mn-lt"/>
                <a:ea typeface="+mn-ea"/>
                <a:cs typeface="+mn-cs"/>
              </a:rPr>
              <a:t>美国电气和电子工程师协会 ①学科：计算机科学、电机工程学、电子学等相关领域 ②文献类型：摘要、全文。③来源：基本覆盖了电气电子工程师学会（</a:t>
            </a:r>
            <a:r>
              <a:rPr lang="en-US" altLang="zh-CN" sz="1200" b="0" i="0" u="none" strike="noStrike" kern="1200" dirty="0">
                <a:solidFill>
                  <a:schemeClr val="tx1"/>
                </a:solidFill>
                <a:effectLst/>
                <a:latin typeface="+mn-lt"/>
                <a:ea typeface="+mn-ea"/>
                <a:cs typeface="+mn-cs"/>
              </a:rPr>
              <a:t>IEEE</a:t>
            </a:r>
            <a:r>
              <a:rPr lang="zh-CN" altLang="zh-CN" sz="1200" b="0" i="0" u="none" strike="noStrike" kern="1200" dirty="0">
                <a:solidFill>
                  <a:schemeClr val="tx1"/>
                </a:solidFill>
                <a:effectLst/>
                <a:latin typeface="+mn-lt"/>
                <a:ea typeface="+mn-ea"/>
                <a:cs typeface="+mn-cs"/>
              </a:rPr>
              <a:t>）和工程技术学会（</a:t>
            </a:r>
            <a:r>
              <a:rPr lang="en-US" altLang="zh-CN" sz="1200" b="0" i="0" u="none" strike="noStrike" kern="1200" dirty="0">
                <a:solidFill>
                  <a:schemeClr val="tx1"/>
                </a:solidFill>
                <a:effectLst/>
                <a:latin typeface="+mn-lt"/>
                <a:ea typeface="+mn-ea"/>
                <a:cs typeface="+mn-cs"/>
              </a:rPr>
              <a:t>IET</a:t>
            </a:r>
            <a:r>
              <a:rPr lang="zh-CN" altLang="zh-CN" sz="1200" b="0" i="0" u="none" strike="noStrike" kern="1200" dirty="0">
                <a:solidFill>
                  <a:schemeClr val="tx1"/>
                </a:solidFill>
                <a:effectLst/>
                <a:latin typeface="+mn-lt"/>
                <a:ea typeface="+mn-ea"/>
                <a:cs typeface="+mn-cs"/>
              </a:rPr>
              <a:t>）的文献资料，收录了超过</a:t>
            </a:r>
            <a:r>
              <a:rPr lang="en-US" altLang="zh-CN" sz="1200" b="0" i="0" u="none" strike="noStrike" kern="1200" dirty="0">
                <a:solidFill>
                  <a:schemeClr val="tx1"/>
                </a:solidFill>
                <a:effectLst/>
                <a:latin typeface="+mn-lt"/>
                <a:ea typeface="+mn-ea"/>
                <a:cs typeface="+mn-cs"/>
              </a:rPr>
              <a:t>2</a:t>
            </a:r>
            <a:r>
              <a:rPr lang="zh-CN" altLang="zh-CN" sz="1200" b="0" i="0" u="none" strike="noStrike" kern="1200" dirty="0">
                <a:solidFill>
                  <a:schemeClr val="tx1"/>
                </a:solidFill>
                <a:effectLst/>
                <a:latin typeface="+mn-lt"/>
                <a:ea typeface="+mn-ea"/>
                <a:cs typeface="+mn-cs"/>
              </a:rPr>
              <a:t>百万份文献。</a:t>
            </a:r>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3</a:t>
            </a:r>
            <a:r>
              <a:rPr lang="zh-CN" altLang="zh-CN" sz="1200" b="0" i="0" u="none" strike="noStrike" kern="1200" dirty="0">
                <a:solidFill>
                  <a:schemeClr val="tx1"/>
                </a:solidFill>
                <a:effectLst/>
                <a:latin typeface="+mn-lt"/>
                <a:ea typeface="+mn-ea"/>
                <a:cs typeface="+mn-cs"/>
              </a:rPr>
              <a:t>）美国土木工程师学会（</a:t>
            </a:r>
            <a:r>
              <a:rPr lang="en-US" altLang="zh-CN" sz="1200" b="0" i="0" u="none" strike="noStrike" kern="1200" dirty="0">
                <a:solidFill>
                  <a:schemeClr val="tx1"/>
                </a:solidFill>
                <a:effectLst/>
                <a:latin typeface="+mn-lt"/>
                <a:ea typeface="+mn-ea"/>
                <a:cs typeface="+mn-cs"/>
              </a:rPr>
              <a:t>The American Society of Civil Engineers，</a:t>
            </a:r>
            <a:r>
              <a:rPr lang="zh-CN" altLang="zh-CN" sz="1200" b="0" i="0" u="none" strike="noStrike" kern="1200" dirty="0">
                <a:solidFill>
                  <a:schemeClr val="tx1"/>
                </a:solidFill>
                <a:effectLst/>
                <a:latin typeface="+mn-lt"/>
                <a:ea typeface="+mn-ea"/>
                <a:cs typeface="+mn-cs"/>
              </a:rPr>
              <a:t>简称</a:t>
            </a:r>
            <a:r>
              <a:rPr lang="en-US" altLang="zh-CN" sz="1200" b="0" i="0" u="none" strike="noStrike" kern="1200" dirty="0">
                <a:solidFill>
                  <a:schemeClr val="tx1"/>
                </a:solidFill>
                <a:effectLst/>
                <a:latin typeface="+mn-lt"/>
                <a:ea typeface="+mn-ea"/>
                <a:cs typeface="+mn-cs"/>
              </a:rPr>
              <a:t>ASCE）</a:t>
            </a:r>
            <a:r>
              <a:rPr lang="zh-CN" altLang="zh-CN" sz="1200" b="0" i="0" u="none" strike="noStrike" kern="1200" dirty="0">
                <a:solidFill>
                  <a:schemeClr val="tx1"/>
                </a:solidFill>
                <a:effectLst/>
                <a:latin typeface="+mn-lt"/>
                <a:ea typeface="+mn-ea"/>
                <a:cs typeface="+mn-cs"/>
              </a:rPr>
              <a:t>① 全球最大的土木工程信息知识的出版机构 ② 文献类型：专业期刊和会议录，总计超过</a:t>
            </a:r>
            <a:r>
              <a:rPr lang="en-US" altLang="zh-CN" sz="1200" b="0" i="0" u="none" strike="noStrike" kern="1200" dirty="0">
                <a:solidFill>
                  <a:schemeClr val="tx1"/>
                </a:solidFill>
                <a:effectLst/>
                <a:latin typeface="+mn-lt"/>
                <a:ea typeface="+mn-ea"/>
                <a:cs typeface="+mn-cs"/>
              </a:rPr>
              <a:t>73,000</a:t>
            </a:r>
            <a:r>
              <a:rPr lang="zh-CN" altLang="zh-CN" sz="1200" b="0" i="0" u="none" strike="noStrike" kern="1200" dirty="0">
                <a:solidFill>
                  <a:schemeClr val="tx1"/>
                </a:solidFill>
                <a:effectLst/>
                <a:latin typeface="+mn-lt"/>
                <a:ea typeface="+mn-ea"/>
                <a:cs typeface="+mn-cs"/>
              </a:rPr>
              <a:t>篇全文、</a:t>
            </a:r>
            <a:r>
              <a:rPr lang="en-US" altLang="zh-CN" sz="1200" b="0" i="0" u="none" strike="noStrike" kern="1200" dirty="0">
                <a:solidFill>
                  <a:schemeClr val="tx1"/>
                </a:solidFill>
                <a:effectLst/>
                <a:latin typeface="+mn-lt"/>
                <a:ea typeface="+mn-ea"/>
                <a:cs typeface="+mn-cs"/>
              </a:rPr>
              <a:t>650,000</a:t>
            </a:r>
            <a:r>
              <a:rPr lang="zh-CN" altLang="zh-CN" sz="1200" b="0" i="0" u="none" strike="noStrike" kern="1200" dirty="0">
                <a:solidFill>
                  <a:schemeClr val="tx1"/>
                </a:solidFill>
                <a:effectLst/>
                <a:latin typeface="+mn-lt"/>
                <a:ea typeface="+mn-ea"/>
                <a:cs typeface="+mn-cs"/>
              </a:rPr>
              <a:t>页资料；每年新增约</a:t>
            </a:r>
            <a:r>
              <a:rPr lang="en-US" altLang="zh-CN" sz="1200" b="0" i="0" u="none" strike="noStrike" kern="1200" dirty="0">
                <a:solidFill>
                  <a:schemeClr val="tx1"/>
                </a:solidFill>
                <a:effectLst/>
                <a:latin typeface="+mn-lt"/>
                <a:ea typeface="+mn-ea"/>
                <a:cs typeface="+mn-cs"/>
              </a:rPr>
              <a:t>4,000</a:t>
            </a:r>
            <a:r>
              <a:rPr lang="zh-CN" altLang="zh-CN" sz="1200" b="0" i="0" u="none" strike="noStrike" kern="1200" dirty="0">
                <a:solidFill>
                  <a:schemeClr val="tx1"/>
                </a:solidFill>
                <a:effectLst/>
                <a:latin typeface="+mn-lt"/>
                <a:ea typeface="+mn-ea"/>
                <a:cs typeface="+mn-cs"/>
              </a:rPr>
              <a:t>篇文献。③ 录注重实际应用，为土木工程从业者和研究者提供对新兴技术和前沿技术发现的全面而深入的研究信息。</a:t>
            </a:r>
            <a:r>
              <a:rPr lang="en-US" altLang="zh-CN" sz="1200" b="0" i="0" kern="1200" dirty="0">
                <a:solidFill>
                  <a:schemeClr val="tx1"/>
                </a:solidFill>
                <a:effectLst/>
                <a:latin typeface="+mn-lt"/>
                <a:ea typeface="+mn-ea"/>
                <a:cs typeface="+mn-cs"/>
              </a:rPr>
              <a:t>​</a:t>
            </a:r>
            <a:br>
              <a:rPr lang="en-US" altLang="zh-CN" sz="1200" b="0" i="0" kern="1200" dirty="0">
                <a:solidFill>
                  <a:schemeClr val="tx1"/>
                </a:solidFill>
                <a:effectLst/>
                <a:latin typeface="+mn-lt"/>
                <a:ea typeface="+mn-ea"/>
                <a:cs typeface="+mn-cs"/>
              </a:rPr>
            </a:br>
            <a:r>
              <a:rPr lang="en-US" altLang="zh-CN" sz="1200" b="0" i="0" u="none" strike="noStrike" kern="1200" dirty="0">
                <a:solidFill>
                  <a:schemeClr val="tx1"/>
                </a:solidFill>
                <a:effectLst/>
                <a:latin typeface="+mn-lt"/>
                <a:ea typeface="+mn-ea"/>
                <a:cs typeface="+mn-cs"/>
              </a:rPr>
              <a:t>  (4</a:t>
            </a:r>
            <a:r>
              <a:rPr lang="zh-CN" altLang="zh-CN" sz="1200" b="0" i="0" u="none" strike="noStrike" kern="1200" dirty="0">
                <a:solidFill>
                  <a:schemeClr val="tx1"/>
                </a:solidFill>
                <a:effectLst/>
                <a:latin typeface="+mn-lt"/>
                <a:ea typeface="+mn-ea"/>
                <a:cs typeface="+mn-cs"/>
              </a:rPr>
              <a:t>）美国机械工程师协会</a:t>
            </a:r>
            <a:r>
              <a:rPr lang="en-US" altLang="zh-CN" sz="1200" b="1" i="0" u="none" strike="noStrike" kern="1200" dirty="0">
                <a:solidFill>
                  <a:schemeClr val="tx1"/>
                </a:solidFill>
                <a:effectLst/>
                <a:latin typeface="+mn-lt"/>
                <a:ea typeface="+mn-ea"/>
                <a:cs typeface="+mn-cs"/>
              </a:rPr>
              <a:t>American Society of Mechanical Engineers</a:t>
            </a:r>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ASME</a:t>
            </a:r>
            <a:r>
              <a:rPr lang="zh-CN" altLang="zh-CN" sz="1200" b="0" i="0" u="none" strike="noStrike" kern="1200" dirty="0">
                <a:solidFill>
                  <a:schemeClr val="tx1"/>
                </a:solidFill>
                <a:effectLst/>
                <a:latin typeface="+mn-lt"/>
                <a:ea typeface="+mn-ea"/>
                <a:cs typeface="+mn-cs"/>
              </a:rPr>
              <a:t>） ① </a:t>
            </a:r>
            <a:r>
              <a:rPr lang="en-US" altLang="zh-CN" sz="1200" b="0" i="0" u="none" strike="noStrike" kern="1200" dirty="0">
                <a:solidFill>
                  <a:schemeClr val="tx1"/>
                </a:solidFill>
                <a:effectLst/>
                <a:latin typeface="+mn-lt"/>
                <a:ea typeface="+mn-ea"/>
                <a:cs typeface="+mn-cs"/>
              </a:rPr>
              <a:t>500</a:t>
            </a:r>
            <a:r>
              <a:rPr lang="zh-CN" altLang="zh-CN" sz="1200" b="0" i="0" u="none" strike="noStrike" kern="1200" dirty="0">
                <a:solidFill>
                  <a:schemeClr val="tx1"/>
                </a:solidFill>
                <a:effectLst/>
                <a:latin typeface="+mn-lt"/>
                <a:ea typeface="+mn-ea"/>
                <a:cs typeface="+mn-cs"/>
              </a:rPr>
              <a:t>多个工业和制造业标准</a:t>
            </a:r>
            <a:r>
              <a:rPr lang="en-US" altLang="zh-CN" sz="1200" b="0" i="0" kern="1200" dirty="0">
                <a:solidFill>
                  <a:schemeClr val="tx1"/>
                </a:solidFill>
                <a:effectLst/>
                <a:latin typeface="+mn-lt"/>
                <a:ea typeface="+mn-ea"/>
                <a:cs typeface="+mn-cs"/>
              </a:rPr>
              <a:t>​</a:t>
            </a:r>
          </a:p>
          <a:p>
            <a:pPr rtl="0" fontAlgn="base"/>
            <a:r>
              <a:rPr lang="en-US" altLang="zh-CN" sz="1200" b="0" i="0" u="none" strike="noStrike" kern="1200" dirty="0">
                <a:solidFill>
                  <a:schemeClr val="tx1"/>
                </a:solidFill>
                <a:effectLst/>
                <a:latin typeface="+mn-lt"/>
                <a:ea typeface="+mn-ea"/>
                <a:cs typeface="+mn-cs"/>
              </a:rPr>
              <a:t>2</a:t>
            </a:r>
            <a:r>
              <a:rPr lang="zh-CN" altLang="zh-CN" sz="1200" b="0" i="0" u="none" strike="noStrike" kern="1200" dirty="0">
                <a:solidFill>
                  <a:schemeClr val="tx1"/>
                </a:solidFill>
                <a:effectLst/>
                <a:latin typeface="+mn-lt"/>
                <a:ea typeface="+mn-ea"/>
                <a:cs typeface="+mn-cs"/>
              </a:rPr>
              <a:t>、人文社科</a:t>
            </a:r>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1</a:t>
            </a:r>
            <a:r>
              <a:rPr lang="zh-CN" altLang="zh-CN"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Emerald</a:t>
            </a:r>
            <a:r>
              <a:rPr lang="en-US" altLang="zh-CN" sz="1200" b="0" i="0" kern="1200" dirty="0">
                <a:solidFill>
                  <a:schemeClr val="tx1"/>
                </a:solidFill>
                <a:effectLst/>
                <a:latin typeface="+mn-lt"/>
                <a:ea typeface="+mn-ea"/>
                <a:cs typeface="+mn-cs"/>
              </a:rPr>
              <a:t>​</a:t>
            </a:r>
          </a:p>
          <a:p>
            <a:pPr rtl="0" fontAlgn="base"/>
            <a:r>
              <a:rPr lang="zh-CN" altLang="zh-CN" sz="1200" b="0" i="0" u="none" strike="noStrike" kern="1200" dirty="0">
                <a:solidFill>
                  <a:schemeClr val="tx1"/>
                </a:solidFill>
                <a:effectLst/>
                <a:latin typeface="+mn-lt"/>
                <a:ea typeface="+mn-ea"/>
                <a:cs typeface="+mn-cs"/>
              </a:rPr>
              <a:t>①科学：管理学②文献类型：全文期刊库、学习案例集（</a:t>
            </a:r>
            <a:r>
              <a:rPr lang="en-US" altLang="zh-CN" sz="1200" b="0" i="0" u="none" strike="noStrike" kern="1200" dirty="0">
                <a:solidFill>
                  <a:schemeClr val="tx1"/>
                </a:solidFill>
                <a:effectLst/>
                <a:latin typeface="+mn-lt"/>
                <a:ea typeface="+mn-ea"/>
                <a:cs typeface="+mn-cs"/>
              </a:rPr>
              <a:t>Case Study Collection）</a:t>
            </a:r>
            <a:r>
              <a:rPr lang="en-US" altLang="zh-CN" sz="1200" b="0" i="0" kern="1200" dirty="0">
                <a:solidFill>
                  <a:schemeClr val="tx1"/>
                </a:solidFill>
                <a:effectLst/>
                <a:latin typeface="+mn-lt"/>
                <a:ea typeface="+mn-ea"/>
                <a:cs typeface="+mn-cs"/>
              </a:rPr>
              <a:t>​</a:t>
            </a:r>
          </a:p>
          <a:p>
            <a:pPr rtl="0" fontAlgn="base"/>
            <a:r>
              <a:rPr lang="en-US" altLang="zh-CN" sz="1200" b="0" i="0" kern="1200" dirty="0">
                <a:solidFill>
                  <a:schemeClr val="tx1"/>
                </a:solidFill>
                <a:effectLst/>
                <a:latin typeface="+mn-lt"/>
                <a:ea typeface="+mn-ea"/>
                <a:cs typeface="+mn-cs"/>
              </a:rPr>
              <a:t>​</a:t>
            </a:r>
          </a:p>
          <a:p>
            <a:pPr rtl="0" fontAlgn="base"/>
            <a:r>
              <a:rPr lang="zh-CN" altLang="zh-CN" sz="1200" b="0" i="0" kern="1200" dirty="0">
                <a:solidFill>
                  <a:schemeClr val="tx1"/>
                </a:solidFill>
                <a:effectLst/>
                <a:latin typeface="+mn-lt"/>
                <a:ea typeface="+mn-ea"/>
                <a:cs typeface="+mn-cs"/>
              </a:rPr>
              <a:t>​</a:t>
            </a:r>
          </a:p>
          <a:p>
            <a:r>
              <a:rPr lang="en-GB" altLang="zh-CN" sz="1200" b="0" i="0" u="sng" strike="noStrike" kern="1200" dirty="0" err="1">
                <a:solidFill>
                  <a:schemeClr val="tx1"/>
                </a:solidFill>
                <a:effectLst/>
                <a:latin typeface="+mn-lt"/>
                <a:ea typeface="+mn-ea"/>
                <a:cs typeface="+mn-cs"/>
                <a:hlinkClick r:id="rId3"/>
              </a:rPr>
              <a:t>asme</a:t>
            </a:r>
            <a:r>
              <a:rPr lang="en-GB" altLang="zh-CN" sz="1200" b="0" i="0" u="sng" strike="noStrike" kern="1200" dirty="0">
                <a:solidFill>
                  <a:schemeClr val="tx1"/>
                </a:solidFill>
                <a:effectLst/>
                <a:latin typeface="+mn-lt"/>
                <a:ea typeface="+mn-ea"/>
                <a:cs typeface="+mn-cs"/>
                <a:hlinkClick r:id="rId3"/>
              </a:rPr>
              <a:t> - </a:t>
            </a:r>
            <a:r>
              <a:rPr lang="en-GB" altLang="zh-CN" sz="1200" b="0" i="0" u="sng" strike="noStrike" kern="1200" dirty="0" err="1">
                <a:solidFill>
                  <a:schemeClr val="tx1"/>
                </a:solidFill>
                <a:effectLst/>
                <a:latin typeface="+mn-lt"/>
                <a:ea typeface="+mn-ea"/>
                <a:cs typeface="+mn-cs"/>
                <a:hlinkClick r:id="rId3"/>
              </a:rPr>
              <a:t>american</a:t>
            </a:r>
            <a:r>
              <a:rPr lang="en-GB" altLang="zh-CN" sz="1200" b="0" i="0" u="sng" strike="noStrike" kern="1200" dirty="0">
                <a:solidFill>
                  <a:schemeClr val="tx1"/>
                </a:solidFill>
                <a:effectLst/>
                <a:latin typeface="+mn-lt"/>
                <a:ea typeface="+mn-ea"/>
                <a:cs typeface="+mn-cs"/>
                <a:hlinkClick r:id="rId3"/>
              </a:rPr>
              <a:t> society of mechanical engineers</a:t>
            </a:r>
            <a:r>
              <a:rPr lang="en-GB" altLang="zh-CN" sz="1200" b="0" i="0" u="sng" strike="noStrike" kern="1200" dirty="0">
                <a:solidFill>
                  <a:schemeClr val="tx1"/>
                </a:solidFill>
                <a:effectLst/>
                <a:latin typeface="+mn-lt"/>
                <a:ea typeface="+mn-ea"/>
                <a:cs typeface="+mn-cs"/>
              </a:rPr>
              <a:t> </a:t>
            </a:r>
            <a:r>
              <a:rPr lang="zh-CN" altLang="en-US" sz="1200" b="0" i="0" u="none" strike="noStrike" kern="1200" dirty="0">
                <a:solidFill>
                  <a:schemeClr val="tx1"/>
                </a:solidFill>
                <a:effectLst/>
                <a:latin typeface="+mn-lt"/>
                <a:ea typeface="+mn-ea"/>
                <a:cs typeface="+mn-cs"/>
              </a:rPr>
              <a:t>美国机械工程师学会</a:t>
            </a:r>
            <a:r>
              <a:rPr lang="zh-CN" altLang="en-US" sz="1200" b="0" i="0" kern="1200" dirty="0">
                <a:solidFill>
                  <a:schemeClr val="tx1"/>
                </a:solidFill>
                <a:effectLst/>
                <a:latin typeface="+mn-lt"/>
                <a:ea typeface="+mn-ea"/>
                <a:cs typeface="+mn-cs"/>
              </a:rPr>
              <a:t>​</a:t>
            </a:r>
            <a:endParaRPr lang="en-GB" altLang="zh-CN" sz="1200" b="0" i="0" kern="1200" dirty="0">
              <a:solidFill>
                <a:schemeClr val="tx1"/>
              </a:solidFill>
              <a:effectLst/>
              <a:latin typeface="+mn-lt"/>
              <a:ea typeface="+mn-ea"/>
              <a:cs typeface="+mn-cs"/>
            </a:endParaRPr>
          </a:p>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A9C276-2670-499C-B908-F9229E9CBE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40352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rtl="0" fontAlgn="base"/>
            <a:r>
              <a:rPr lang="en-GB" altLang="zh-CN" sz="1200" b="0" i="0" kern="1200">
                <a:solidFill>
                  <a:schemeClr val="tx1"/>
                </a:solidFill>
                <a:effectLst/>
                <a:latin typeface="+mn-lt"/>
                <a:ea typeface="+mn-ea"/>
                <a:cs typeface="+mn-cs"/>
              </a:rPr>
              <a:t>Subject Information</a:t>
            </a:r>
            <a:r>
              <a:rPr lang="zh-CN" altLang="zh-CN" sz="1200" b="0" i="0" kern="1200">
                <a:solidFill>
                  <a:schemeClr val="tx1"/>
                </a:solidFill>
                <a:effectLst/>
                <a:latin typeface="+mn-lt"/>
                <a:ea typeface="+mn-ea"/>
                <a:cs typeface="+mn-cs"/>
              </a:rPr>
              <a:t>​</a:t>
            </a:r>
          </a:p>
          <a:p>
            <a:pPr rtl="0" fontAlgn="base"/>
            <a:r>
              <a:rPr lang="en-GB" altLang="zh-CN" sz="1200" b="0" i="0" kern="1200">
                <a:solidFill>
                  <a:schemeClr val="tx1"/>
                </a:solidFill>
                <a:effectLst/>
                <a:latin typeface="+mn-lt"/>
                <a:ea typeface="+mn-ea"/>
                <a:cs typeface="+mn-cs"/>
              </a:rPr>
              <a:t>Paper Resources</a:t>
            </a:r>
            <a:r>
              <a:rPr lang="zh-CN" altLang="zh-CN" sz="1200" b="0" i="0" kern="1200">
                <a:solidFill>
                  <a:schemeClr val="tx1"/>
                </a:solidFill>
                <a:effectLst/>
                <a:latin typeface="+mn-lt"/>
                <a:ea typeface="+mn-ea"/>
                <a:cs typeface="+mn-cs"/>
              </a:rPr>
              <a:t>​</a:t>
            </a:r>
          </a:p>
          <a:p>
            <a:pPr rtl="0" fontAlgn="base"/>
            <a:r>
              <a:rPr lang="en-GB" altLang="zh-CN" sz="1200" b="0" i="0" kern="1200">
                <a:solidFill>
                  <a:schemeClr val="tx1"/>
                </a:solidFill>
                <a:effectLst/>
                <a:latin typeface="+mn-lt"/>
                <a:ea typeface="+mn-ea"/>
                <a:cs typeface="+mn-cs"/>
              </a:rPr>
              <a:t>Databases​</a:t>
            </a:r>
          </a:p>
          <a:p>
            <a:pPr rtl="0" fontAlgn="base"/>
            <a:r>
              <a:rPr lang="en-GB" altLang="zh-CN" sz="1200" b="0" i="0" kern="1200">
                <a:solidFill>
                  <a:schemeClr val="tx1"/>
                </a:solidFill>
                <a:effectLst/>
                <a:latin typeface="+mn-lt"/>
                <a:ea typeface="+mn-ea"/>
                <a:cs typeface="+mn-cs"/>
              </a:rPr>
              <a:t>E-Journals &amp; Books​</a:t>
            </a:r>
          </a:p>
          <a:p>
            <a:pPr rtl="0" fontAlgn="base"/>
            <a:r>
              <a:rPr lang="en-GB" altLang="zh-CN" sz="1200" b="0" i="0" kern="1200">
                <a:solidFill>
                  <a:schemeClr val="tx1"/>
                </a:solidFill>
                <a:effectLst/>
                <a:latin typeface="+mn-lt"/>
                <a:ea typeface="+mn-ea"/>
                <a:cs typeface="+mn-cs"/>
              </a:rPr>
              <a:t>Academic Frontier​</a:t>
            </a:r>
          </a:p>
          <a:p>
            <a:pPr rtl="0" fontAlgn="base"/>
            <a:r>
              <a:rPr lang="en-GB" altLang="zh-CN" sz="1200" b="0" i="0" kern="1200">
                <a:solidFill>
                  <a:schemeClr val="tx1"/>
                </a:solidFill>
                <a:effectLst/>
                <a:latin typeface="+mn-lt"/>
                <a:ea typeface="+mn-ea"/>
                <a:cs typeface="+mn-cs"/>
              </a:rPr>
              <a:t>Academic Lectures​</a:t>
            </a:r>
          </a:p>
          <a:p>
            <a:pPr rtl="0" fontAlgn="base"/>
            <a:r>
              <a:rPr lang="en-GB" altLang="zh-CN" sz="1200" b="0" i="0" kern="1200">
                <a:solidFill>
                  <a:schemeClr val="tx1"/>
                </a:solidFill>
                <a:effectLst/>
                <a:latin typeface="+mn-lt"/>
                <a:ea typeface="+mn-ea"/>
                <a:cs typeface="+mn-cs"/>
              </a:rPr>
              <a:t>Multimedia Resources​</a:t>
            </a:r>
          </a:p>
          <a:p>
            <a:pPr rtl="0" fontAlgn="base"/>
            <a:r>
              <a:rPr lang="en-GB" altLang="zh-CN" sz="1200" b="0" i="0" kern="1200">
                <a:solidFill>
                  <a:schemeClr val="tx1"/>
                </a:solidFill>
                <a:effectLst/>
                <a:latin typeface="+mn-lt"/>
                <a:ea typeface="+mn-ea"/>
                <a:cs typeface="+mn-cs"/>
              </a:rPr>
              <a:t>Course Information</a:t>
            </a:r>
            <a:r>
              <a:rPr lang="zh-CN" altLang="zh-CN" sz="1200" b="0" i="0" kern="1200">
                <a:solidFill>
                  <a:schemeClr val="tx1"/>
                </a:solidFill>
                <a:effectLst/>
                <a:latin typeface="+mn-lt"/>
                <a:ea typeface="+mn-ea"/>
                <a:cs typeface="+mn-cs"/>
              </a:rPr>
              <a:t>​</a:t>
            </a:r>
          </a:p>
          <a:p>
            <a:pPr rtl="0" fontAlgn="base"/>
            <a:r>
              <a:rPr lang="en-GB" altLang="zh-CN" sz="1200" b="0" i="0" kern="1200">
                <a:solidFill>
                  <a:schemeClr val="tx1"/>
                </a:solidFill>
                <a:effectLst/>
                <a:latin typeface="+mn-lt"/>
                <a:ea typeface="+mn-ea"/>
                <a:cs typeface="+mn-cs"/>
              </a:rPr>
              <a:t>Textbooks &amp; References</a:t>
            </a:r>
            <a:r>
              <a:rPr lang="zh-CN" altLang="zh-CN" sz="1200" b="0" i="0" kern="1200">
                <a:solidFill>
                  <a:schemeClr val="tx1"/>
                </a:solidFill>
                <a:effectLst/>
                <a:latin typeface="+mn-lt"/>
                <a:ea typeface="+mn-ea"/>
                <a:cs typeface="+mn-cs"/>
              </a:rPr>
              <a:t>​</a:t>
            </a:r>
          </a:p>
          <a:p>
            <a:pPr rtl="0" fontAlgn="base"/>
            <a:r>
              <a:rPr lang="en-GB" altLang="zh-CN" sz="1200" b="0" i="0" kern="1200">
                <a:solidFill>
                  <a:schemeClr val="tx1"/>
                </a:solidFill>
                <a:effectLst/>
                <a:latin typeface="+mn-lt"/>
                <a:ea typeface="+mn-ea"/>
                <a:cs typeface="+mn-cs"/>
              </a:rPr>
              <a:t>Online Courses​</a:t>
            </a:r>
          </a:p>
          <a:p>
            <a:pPr rtl="0" fontAlgn="base"/>
            <a:r>
              <a:rPr lang="en-US" altLang="zh-CN" sz="1200" b="0" i="0" kern="1200">
                <a:solidFill>
                  <a:schemeClr val="tx1"/>
                </a:solidFill>
                <a:effectLst/>
                <a:latin typeface="+mn-lt"/>
                <a:ea typeface="+mn-ea"/>
                <a:cs typeface="+mn-cs"/>
              </a:rPr>
              <a:t>……</a:t>
            </a:r>
            <a:r>
              <a:rPr lang="en-GB" altLang="zh-CN" sz="1200" b="0" i="0" kern="1200">
                <a:solidFill>
                  <a:schemeClr val="tx1"/>
                </a:solidFill>
                <a:effectLst/>
                <a:latin typeface="+mn-lt"/>
                <a:ea typeface="+mn-ea"/>
                <a:cs typeface="+mn-cs"/>
              </a:rPr>
              <a:t>​</a:t>
            </a:r>
          </a:p>
          <a:p>
            <a:pPr rtl="0" fontAlgn="base"/>
            <a:r>
              <a:rPr lang="en-GB" altLang="zh-CN" sz="1200" b="0" i="0" kern="1200">
                <a:solidFill>
                  <a:schemeClr val="tx1"/>
                </a:solidFill>
                <a:effectLst/>
                <a:latin typeface="+mn-lt"/>
                <a:ea typeface="+mn-ea"/>
                <a:cs typeface="+mn-cs"/>
              </a:rPr>
              <a:t>Information Literacy</a:t>
            </a:r>
            <a:r>
              <a:rPr lang="zh-CN" altLang="zh-CN" sz="1200" b="0" i="0" kern="1200">
                <a:solidFill>
                  <a:schemeClr val="tx1"/>
                </a:solidFill>
                <a:effectLst/>
                <a:latin typeface="+mn-lt"/>
                <a:ea typeface="+mn-ea"/>
                <a:cs typeface="+mn-cs"/>
              </a:rPr>
              <a:t>​</a:t>
            </a:r>
          </a:p>
          <a:p>
            <a:pPr rtl="0" fontAlgn="base"/>
            <a:r>
              <a:rPr lang="en-GB" altLang="zh-CN" sz="1200" b="0" i="0" kern="1200">
                <a:solidFill>
                  <a:schemeClr val="tx1"/>
                </a:solidFill>
                <a:effectLst/>
                <a:latin typeface="+mn-lt"/>
                <a:ea typeface="+mn-ea"/>
                <a:cs typeface="+mn-cs"/>
              </a:rPr>
              <a:t>Information Literacy Training Guide</a:t>
            </a:r>
            <a:r>
              <a:rPr lang="zh-CN" altLang="zh-CN" sz="1200" b="0" i="0" kern="1200">
                <a:solidFill>
                  <a:schemeClr val="tx1"/>
                </a:solidFill>
                <a:effectLst/>
                <a:latin typeface="+mn-lt"/>
                <a:ea typeface="+mn-ea"/>
                <a:cs typeface="+mn-cs"/>
              </a:rPr>
              <a:t>​</a:t>
            </a:r>
          </a:p>
          <a:p>
            <a:pPr rtl="0" fontAlgn="base"/>
            <a:r>
              <a:rPr lang="en-GB" altLang="zh-CN" sz="1200" b="0" i="0" kern="1200">
                <a:solidFill>
                  <a:schemeClr val="tx1"/>
                </a:solidFill>
                <a:effectLst/>
                <a:latin typeface="+mn-lt"/>
                <a:ea typeface="+mn-ea"/>
                <a:cs typeface="+mn-cs"/>
              </a:rPr>
              <a:t>Citation &amp; Writing Tools Guides</a:t>
            </a:r>
            <a:r>
              <a:rPr lang="zh-CN" altLang="zh-CN" sz="1200" b="0" i="0" kern="1200">
                <a:solidFill>
                  <a:schemeClr val="tx1"/>
                </a:solidFill>
                <a:effectLst/>
                <a:latin typeface="+mn-lt"/>
                <a:ea typeface="+mn-ea"/>
                <a:cs typeface="+mn-cs"/>
              </a:rPr>
              <a:t>​</a:t>
            </a:r>
          </a:p>
          <a:p>
            <a:pPr rtl="0" fontAlgn="base"/>
            <a:r>
              <a:rPr lang="en-US" altLang="zh-CN" sz="1200" b="0" i="0" kern="1200">
                <a:solidFill>
                  <a:schemeClr val="tx1"/>
                </a:solidFill>
                <a:effectLst/>
                <a:latin typeface="+mn-lt"/>
                <a:ea typeface="+mn-ea"/>
                <a:cs typeface="+mn-cs"/>
              </a:rPr>
              <a:t>……</a:t>
            </a:r>
            <a:r>
              <a:rPr lang="zh-CN" altLang="zh-CN" sz="1200" b="0" i="0" kern="1200">
                <a:solidFill>
                  <a:schemeClr val="tx1"/>
                </a:solidFill>
                <a:effectLst/>
                <a:latin typeface="+mn-lt"/>
                <a:ea typeface="+mn-ea"/>
                <a:cs typeface="+mn-cs"/>
              </a:rPr>
              <a:t>​</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A9C276-2670-499C-B908-F9229E9CBE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37672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sz="1200" b="0" i="0" kern="1200">
                <a:solidFill>
                  <a:schemeClr val="tx1"/>
                </a:solidFill>
                <a:effectLst/>
                <a:latin typeface="+mn-lt"/>
                <a:ea typeface="+mn-ea"/>
                <a:cs typeface="+mn-cs"/>
              </a:rPr>
              <a:t> </a:t>
            </a:r>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A9C276-2670-499C-B908-F9229E9CBE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4447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标题与副标题 拷贝 1">
    <p:spTree>
      <p:nvGrpSpPr>
        <p:cNvPr id="1" name=""/>
        <p:cNvGrpSpPr/>
        <p:nvPr/>
      </p:nvGrpSpPr>
      <p:grpSpPr>
        <a:xfrm>
          <a:off x="0" y="0"/>
          <a:ext cx="0" cy="0"/>
          <a:chOff x="0" y="0"/>
          <a:chExt cx="0" cy="0"/>
        </a:xfrm>
      </p:grpSpPr>
      <p:sp>
        <p:nvSpPr>
          <p:cNvPr id="26" name="幻灯片编号"/>
          <p:cNvSpPr txBox="1">
            <a:spLocks noGrp="1"/>
          </p:cNvSpPr>
          <p:nvPr>
            <p:ph type="sldNum" sz="quarter" idx="2"/>
          </p:nvPr>
        </p:nvSpPr>
        <p:spPr>
          <a:xfrm>
            <a:off x="11978869" y="12458700"/>
            <a:ext cx="414834" cy="421640"/>
          </a:xfrm>
          <a:prstGeom prst="rect">
            <a:avLst/>
          </a:prstGeom>
        </p:spPr>
        <p:txBody>
          <a:bodyPr lIns="45719" tIns="45719" rIns="45719" bIns="45719" anchor="t"/>
          <a:lstStyle>
            <a:lvl1pPr algn="ctr">
              <a:defRPr sz="2200"/>
            </a:lvl1pPr>
          </a:lstStyle>
          <a:p>
            <a:pPr defTabSz="1828800" hangingPunct="1"/>
            <a:fld id="{86CB4B4D-7CA3-9044-876B-883B54F8677D}" type="slidenum">
              <a:rPr lang="en-US" altLang="zh-CN" kern="1200" smtClean="0">
                <a:solidFill>
                  <a:prstClr val="black">
                    <a:tint val="75000"/>
                  </a:prstClr>
                </a:solidFill>
              </a:rPr>
              <a:pPr defTabSz="1828800" hangingPunct="1"/>
              <a:t>‹#›</a:t>
            </a:fld>
            <a:endParaRPr lang="en-US" altLang="zh-CN" kern="1200">
              <a:solidFill>
                <a:prstClr val="black">
                  <a:tint val="75000"/>
                </a:prstClr>
              </a:solidFill>
            </a:endParaRPr>
          </a:p>
        </p:txBody>
      </p:sp>
    </p:spTree>
    <p:extLst>
      <p:ext uri="{BB962C8B-B14F-4D97-AF65-F5344CB8AC3E}">
        <p14:creationId xmlns:p14="http://schemas.microsoft.com/office/powerpoint/2010/main" val="217597850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1F8EAA-64AC-4B5B-9DD6-B00C6F777A57}"/>
              </a:ext>
            </a:extLst>
          </p:cNvPr>
          <p:cNvSpPr>
            <a:spLocks noGrp="1"/>
          </p:cNvSpPr>
          <p:nvPr>
            <p:ph type="ctrTitle"/>
          </p:nvPr>
        </p:nvSpPr>
        <p:spPr>
          <a:xfrm>
            <a:off x="3048000" y="2244726"/>
            <a:ext cx="18288000" cy="4775200"/>
          </a:xfrm>
          <a:prstGeom prst="rect">
            <a:avLst/>
          </a:prstGeom>
        </p:spPr>
        <p:txBody>
          <a:bodyPr anchor="b"/>
          <a:lstStyle>
            <a:lvl1pPr algn="ctr">
              <a:defRPr sz="12000"/>
            </a:lvl1pPr>
          </a:lstStyle>
          <a:p>
            <a:r>
              <a:rPr lang="zh-CN" altLang="en-US"/>
              <a:t>单击此处编辑母版标题样式</a:t>
            </a:r>
          </a:p>
        </p:txBody>
      </p:sp>
      <p:sp>
        <p:nvSpPr>
          <p:cNvPr id="3" name="副标题 2">
            <a:extLst>
              <a:ext uri="{FF2B5EF4-FFF2-40B4-BE49-F238E27FC236}">
                <a16:creationId xmlns:a16="http://schemas.microsoft.com/office/drawing/2014/main" id="{53D36812-CDCE-43AA-9988-88469A3B4949}"/>
              </a:ext>
            </a:extLst>
          </p:cNvPr>
          <p:cNvSpPr>
            <a:spLocks noGrp="1"/>
          </p:cNvSpPr>
          <p:nvPr>
            <p:ph type="subTitle" idx="1"/>
          </p:nvPr>
        </p:nvSpPr>
        <p:spPr>
          <a:xfrm>
            <a:off x="3048000" y="7204076"/>
            <a:ext cx="18288000" cy="3311524"/>
          </a:xfrm>
          <a:prstGeom prst="rect">
            <a:avLst/>
          </a:prstGeo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492A792-4BED-4B17-8C85-48E470B700D1}"/>
              </a:ext>
            </a:extLst>
          </p:cNvPr>
          <p:cNvSpPr>
            <a:spLocks noGrp="1"/>
          </p:cNvSpPr>
          <p:nvPr>
            <p:ph type="dt" sz="half" idx="10"/>
          </p:nvPr>
        </p:nvSpPr>
        <p:spPr>
          <a:xfrm>
            <a:off x="1676400" y="12712701"/>
            <a:ext cx="5486400" cy="730250"/>
          </a:xfrm>
          <a:prstGeom prst="rect">
            <a:avLst/>
          </a:prstGeom>
        </p:spPr>
        <p:txBody>
          <a:bodyPr/>
          <a:lstStyle/>
          <a:p>
            <a:pPr algn="l" defTabSz="1828800" hangingPunct="1">
              <a:defRPr/>
            </a:pPr>
            <a:fld id="{994544BD-B8A9-4951-BB0C-2585A46647F2}" type="datetimeFigureOut">
              <a:rPr lang="zh-CN" altLang="en-US" sz="3600" kern="1200" smtClean="0">
                <a:solidFill>
                  <a:prstClr val="black"/>
                </a:solidFill>
              </a:rPr>
              <a:pPr algn="l" defTabSz="1828800" hangingPunct="1">
                <a:defRPr/>
              </a:pPr>
              <a:t>2026/8/16</a:t>
            </a:fld>
            <a:endParaRPr lang="zh-CN" altLang="en-US" sz="3600" kern="1200">
              <a:solidFill>
                <a:prstClr val="black"/>
              </a:solidFill>
            </a:endParaRPr>
          </a:p>
        </p:txBody>
      </p:sp>
      <p:sp>
        <p:nvSpPr>
          <p:cNvPr id="5" name="页脚占位符 4">
            <a:extLst>
              <a:ext uri="{FF2B5EF4-FFF2-40B4-BE49-F238E27FC236}">
                <a16:creationId xmlns:a16="http://schemas.microsoft.com/office/drawing/2014/main" id="{3F63F970-7A42-4911-B573-4036E84F00AB}"/>
              </a:ext>
            </a:extLst>
          </p:cNvPr>
          <p:cNvSpPr>
            <a:spLocks noGrp="1"/>
          </p:cNvSpPr>
          <p:nvPr>
            <p:ph type="ftr" sz="quarter" idx="11"/>
          </p:nvPr>
        </p:nvSpPr>
        <p:spPr>
          <a:xfrm>
            <a:off x="8077200" y="12712701"/>
            <a:ext cx="8229600" cy="730250"/>
          </a:xfrm>
          <a:prstGeom prst="rect">
            <a:avLst/>
          </a:prstGeom>
        </p:spPr>
        <p:txBody>
          <a:bodyPr/>
          <a:lstStyle/>
          <a:p>
            <a:pPr algn="l" defTabSz="1828800" hangingPunct="1">
              <a:defRPr/>
            </a:pPr>
            <a:endParaRPr lang="zh-CN" altLang="en-US" sz="3600" kern="1200">
              <a:solidFill>
                <a:prstClr val="black"/>
              </a:solidFill>
            </a:endParaRPr>
          </a:p>
        </p:txBody>
      </p:sp>
      <p:sp>
        <p:nvSpPr>
          <p:cNvPr id="6" name="灯片编号占位符 5">
            <a:extLst>
              <a:ext uri="{FF2B5EF4-FFF2-40B4-BE49-F238E27FC236}">
                <a16:creationId xmlns:a16="http://schemas.microsoft.com/office/drawing/2014/main" id="{CDC65CF5-55F9-4659-95AD-096385D30F5A}"/>
              </a:ext>
            </a:extLst>
          </p:cNvPr>
          <p:cNvSpPr>
            <a:spLocks noGrp="1"/>
          </p:cNvSpPr>
          <p:nvPr>
            <p:ph type="sldNum" sz="quarter" idx="12"/>
          </p:nvPr>
        </p:nvSpPr>
        <p:spPr>
          <a:xfrm>
            <a:off x="17221200" y="12712701"/>
            <a:ext cx="5486400" cy="730250"/>
          </a:xfrm>
          <a:prstGeom prst="rect">
            <a:avLst/>
          </a:prstGeom>
        </p:spPr>
        <p:txBody>
          <a:bodyPr/>
          <a:lstStyle/>
          <a:p>
            <a:pPr algn="l" defTabSz="1828800" hangingPunct="1">
              <a:defRPr/>
            </a:pPr>
            <a:fld id="{D481D7F5-5BA1-4EF8-869E-CFEBF24FF22E}" type="slidenum">
              <a:rPr lang="zh-CN" altLang="en-US" sz="3600" kern="1200" smtClean="0">
                <a:solidFill>
                  <a:prstClr val="black"/>
                </a:solidFill>
              </a:rPr>
              <a:pPr algn="l" defTabSz="1828800" hangingPunct="1">
                <a:defRPr/>
              </a:pPr>
              <a:t>‹#›</a:t>
            </a:fld>
            <a:endParaRPr lang="zh-CN" altLang="en-US" sz="3600" kern="1200">
              <a:solidFill>
                <a:prstClr val="black"/>
              </a:solidFill>
            </a:endParaRPr>
          </a:p>
        </p:txBody>
      </p:sp>
      <p:sp>
        <p:nvSpPr>
          <p:cNvPr id="7" name="标题 1">
            <a:extLst>
              <a:ext uri="{FF2B5EF4-FFF2-40B4-BE49-F238E27FC236}">
                <a16:creationId xmlns:a16="http://schemas.microsoft.com/office/drawing/2014/main" id="{17B12991-7870-4F8D-8B4F-EF0D26DF92BF}"/>
              </a:ext>
            </a:extLst>
          </p:cNvPr>
          <p:cNvSpPr txBox="1">
            <a:spLocks/>
          </p:cNvSpPr>
          <p:nvPr userDrawn="1"/>
        </p:nvSpPr>
        <p:spPr>
          <a:xfrm>
            <a:off x="4829705" y="8099636"/>
            <a:ext cx="7345362" cy="2234780"/>
          </a:xfrm>
          <a:prstGeom prst="rect">
            <a:avLst/>
          </a:prstGeom>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1828800" rtl="0" eaLnBrk="1" fontAlgn="auto" latinLnBrk="0" hangingPunct="1">
              <a:lnSpc>
                <a:spcPct val="150000"/>
              </a:lnSpc>
              <a:spcBef>
                <a:spcPct val="0"/>
              </a:spcBef>
              <a:spcAft>
                <a:spcPts val="0"/>
              </a:spcAft>
              <a:buClrTx/>
              <a:buSzTx/>
              <a:buFontTx/>
              <a:buNone/>
              <a:tabLst/>
              <a:defRPr/>
            </a:pPr>
            <a:r>
              <a:rPr kumimoji="0" lang="zh-CN" altLang="en-US" sz="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                        版权声明</a:t>
            </a:r>
            <a:br>
              <a:rPr kumimoji="0" lang="zh-CN" altLang="en-US" sz="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b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感谢您下载平台上提供的</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作品，为了您和熊猫办公以及原创作者的利益，请勿复制、传播、销售，否则将承担法律责任！熊猫办公将对作品进行维权，按照传播下载次数进行十倍的索取赔偿！</a:t>
            </a:r>
            <a:b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b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1.</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在熊猫办公出售的</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模板是免版税类（</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RF</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Royalty-Free</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）正版受</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中国人民共和国著作法</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和</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世界版权公约</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的保护，作品的所有权、版权和著作权归熊猫办公所有，您下载的是</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模板素材的使用权。</a:t>
            </a:r>
            <a:b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2.</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不得将熊猫办公的</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模板、</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素材，本身用于再出售，或者出租、出借、转让、分销、发布或者作为礼物供他人使用，不得转授权、出卖、转让本协议或者本协议中的权利。</a:t>
            </a:r>
            <a:b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endParaRPr kumimoji="0" lang="zh-CN" altLang="en-US" sz="200" b="0" i="0" u="none" strike="noStrike" kern="1200" cap="none" spc="240" normalizeH="0" baseline="0" noProof="0">
              <a:ln>
                <a:noFill/>
              </a:ln>
              <a:solidFill>
                <a:prstClr val="white"/>
              </a:solidFill>
              <a:effectLst/>
              <a:uLnTx/>
              <a:uFillTx/>
              <a:latin typeface="微软雅黑" panose="020F0302020204030204"/>
              <a:ea typeface="微软雅黑"/>
              <a:cs typeface="+mj-cs"/>
            </a:endParaRPr>
          </a:p>
        </p:txBody>
      </p:sp>
    </p:spTree>
    <p:extLst>
      <p:ext uri="{BB962C8B-B14F-4D97-AF65-F5344CB8AC3E}">
        <p14:creationId xmlns:p14="http://schemas.microsoft.com/office/powerpoint/2010/main" val="139413258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1F8EAA-64AC-4B5B-9DD6-B00C6F777A57}"/>
              </a:ext>
            </a:extLst>
          </p:cNvPr>
          <p:cNvSpPr>
            <a:spLocks noGrp="1"/>
          </p:cNvSpPr>
          <p:nvPr>
            <p:ph type="ctrTitle"/>
          </p:nvPr>
        </p:nvSpPr>
        <p:spPr>
          <a:xfrm>
            <a:off x="3048000" y="2244726"/>
            <a:ext cx="18288000" cy="4775200"/>
          </a:xfrm>
          <a:prstGeom prst="rect">
            <a:avLst/>
          </a:prstGeom>
        </p:spPr>
        <p:txBody>
          <a:bodyPr anchor="b"/>
          <a:lstStyle>
            <a:lvl1pPr algn="ctr">
              <a:defRPr sz="12000"/>
            </a:lvl1pPr>
          </a:lstStyle>
          <a:p>
            <a:r>
              <a:rPr lang="zh-CN" altLang="en-US"/>
              <a:t>单击此处编辑母版标题样式</a:t>
            </a:r>
          </a:p>
        </p:txBody>
      </p:sp>
      <p:sp>
        <p:nvSpPr>
          <p:cNvPr id="3" name="副标题 2">
            <a:extLst>
              <a:ext uri="{FF2B5EF4-FFF2-40B4-BE49-F238E27FC236}">
                <a16:creationId xmlns:a16="http://schemas.microsoft.com/office/drawing/2014/main" id="{53D36812-CDCE-43AA-9988-88469A3B4949}"/>
              </a:ext>
            </a:extLst>
          </p:cNvPr>
          <p:cNvSpPr>
            <a:spLocks noGrp="1"/>
          </p:cNvSpPr>
          <p:nvPr>
            <p:ph type="subTitle" idx="1"/>
          </p:nvPr>
        </p:nvSpPr>
        <p:spPr>
          <a:xfrm>
            <a:off x="3048000" y="7204076"/>
            <a:ext cx="18288000" cy="3311524"/>
          </a:xfrm>
          <a:prstGeom prst="rect">
            <a:avLst/>
          </a:prstGeo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492A792-4BED-4B17-8C85-48E470B700D1}"/>
              </a:ext>
            </a:extLst>
          </p:cNvPr>
          <p:cNvSpPr>
            <a:spLocks noGrp="1"/>
          </p:cNvSpPr>
          <p:nvPr>
            <p:ph type="dt" sz="half" idx="10"/>
          </p:nvPr>
        </p:nvSpPr>
        <p:spPr>
          <a:xfrm>
            <a:off x="1676400" y="12712701"/>
            <a:ext cx="5486400" cy="730250"/>
          </a:xfrm>
          <a:prstGeom prst="rect">
            <a:avLst/>
          </a:prstGeom>
        </p:spPr>
        <p:txBody>
          <a:bodyPr/>
          <a:lstStyle/>
          <a:p>
            <a:pPr algn="l" defTabSz="1828800" hangingPunct="1">
              <a:defRPr/>
            </a:pPr>
            <a:fld id="{994544BD-B8A9-4951-BB0C-2585A46647F2}" type="datetimeFigureOut">
              <a:rPr lang="zh-CN" altLang="en-US" sz="3600" kern="1200" smtClean="0">
                <a:solidFill>
                  <a:prstClr val="black"/>
                </a:solidFill>
              </a:rPr>
              <a:pPr algn="l" defTabSz="1828800" hangingPunct="1">
                <a:defRPr/>
              </a:pPr>
              <a:t>2026/8/16</a:t>
            </a:fld>
            <a:endParaRPr lang="zh-CN" altLang="en-US" sz="3600" kern="1200">
              <a:solidFill>
                <a:prstClr val="black"/>
              </a:solidFill>
            </a:endParaRPr>
          </a:p>
        </p:txBody>
      </p:sp>
      <p:sp>
        <p:nvSpPr>
          <p:cNvPr id="5" name="页脚占位符 4">
            <a:extLst>
              <a:ext uri="{FF2B5EF4-FFF2-40B4-BE49-F238E27FC236}">
                <a16:creationId xmlns:a16="http://schemas.microsoft.com/office/drawing/2014/main" id="{3F63F970-7A42-4911-B573-4036E84F00AB}"/>
              </a:ext>
            </a:extLst>
          </p:cNvPr>
          <p:cNvSpPr>
            <a:spLocks noGrp="1"/>
          </p:cNvSpPr>
          <p:nvPr>
            <p:ph type="ftr" sz="quarter" idx="11"/>
          </p:nvPr>
        </p:nvSpPr>
        <p:spPr>
          <a:xfrm>
            <a:off x="8077200" y="12712701"/>
            <a:ext cx="8229600" cy="730250"/>
          </a:xfrm>
          <a:prstGeom prst="rect">
            <a:avLst/>
          </a:prstGeom>
        </p:spPr>
        <p:txBody>
          <a:bodyPr/>
          <a:lstStyle/>
          <a:p>
            <a:pPr algn="l" defTabSz="1828800" hangingPunct="1">
              <a:defRPr/>
            </a:pPr>
            <a:endParaRPr lang="zh-CN" altLang="en-US" sz="3600" kern="1200">
              <a:solidFill>
                <a:prstClr val="black"/>
              </a:solidFill>
            </a:endParaRPr>
          </a:p>
        </p:txBody>
      </p:sp>
      <p:sp>
        <p:nvSpPr>
          <p:cNvPr id="6" name="灯片编号占位符 5">
            <a:extLst>
              <a:ext uri="{FF2B5EF4-FFF2-40B4-BE49-F238E27FC236}">
                <a16:creationId xmlns:a16="http://schemas.microsoft.com/office/drawing/2014/main" id="{CDC65CF5-55F9-4659-95AD-096385D30F5A}"/>
              </a:ext>
            </a:extLst>
          </p:cNvPr>
          <p:cNvSpPr>
            <a:spLocks noGrp="1"/>
          </p:cNvSpPr>
          <p:nvPr>
            <p:ph type="sldNum" sz="quarter" idx="12"/>
          </p:nvPr>
        </p:nvSpPr>
        <p:spPr>
          <a:xfrm>
            <a:off x="17221200" y="12712701"/>
            <a:ext cx="5486400" cy="730250"/>
          </a:xfrm>
          <a:prstGeom prst="rect">
            <a:avLst/>
          </a:prstGeom>
        </p:spPr>
        <p:txBody>
          <a:bodyPr/>
          <a:lstStyle/>
          <a:p>
            <a:pPr algn="l" defTabSz="1828800" hangingPunct="1">
              <a:defRPr/>
            </a:pPr>
            <a:fld id="{D481D7F5-5BA1-4EF8-869E-CFEBF24FF22E}" type="slidenum">
              <a:rPr lang="zh-CN" altLang="en-US" sz="3600" kern="1200" smtClean="0">
                <a:solidFill>
                  <a:prstClr val="black"/>
                </a:solidFill>
              </a:rPr>
              <a:pPr algn="l" defTabSz="1828800" hangingPunct="1">
                <a:defRPr/>
              </a:pPr>
              <a:t>‹#›</a:t>
            </a:fld>
            <a:endParaRPr lang="zh-CN" altLang="en-US" sz="3600" kern="1200">
              <a:solidFill>
                <a:prstClr val="black"/>
              </a:solidFill>
            </a:endParaRPr>
          </a:p>
        </p:txBody>
      </p:sp>
      <p:sp>
        <p:nvSpPr>
          <p:cNvPr id="7" name="标题 1">
            <a:extLst>
              <a:ext uri="{FF2B5EF4-FFF2-40B4-BE49-F238E27FC236}">
                <a16:creationId xmlns:a16="http://schemas.microsoft.com/office/drawing/2014/main" id="{17B12991-7870-4F8D-8B4F-EF0D26DF92BF}"/>
              </a:ext>
            </a:extLst>
          </p:cNvPr>
          <p:cNvSpPr txBox="1">
            <a:spLocks/>
          </p:cNvSpPr>
          <p:nvPr userDrawn="1"/>
        </p:nvSpPr>
        <p:spPr>
          <a:xfrm>
            <a:off x="4829705" y="8099636"/>
            <a:ext cx="7345362" cy="2234780"/>
          </a:xfrm>
          <a:prstGeom prst="rect">
            <a:avLst/>
          </a:prstGeom>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1828800" rtl="0" eaLnBrk="1" fontAlgn="auto" latinLnBrk="0" hangingPunct="1">
              <a:lnSpc>
                <a:spcPct val="150000"/>
              </a:lnSpc>
              <a:spcBef>
                <a:spcPct val="0"/>
              </a:spcBef>
              <a:spcAft>
                <a:spcPts val="0"/>
              </a:spcAft>
              <a:buClrTx/>
              <a:buSzTx/>
              <a:buFontTx/>
              <a:buNone/>
              <a:tabLst/>
              <a:defRPr/>
            </a:pPr>
            <a:r>
              <a:rPr kumimoji="0" lang="zh-CN" altLang="en-US" sz="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                        版权声明</a:t>
            </a:r>
            <a:br>
              <a:rPr kumimoji="0" lang="zh-CN" altLang="en-US" sz="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b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感谢您下载平台上提供的</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作品，为了您和熊猫办公以及原创作者的利益，请勿复制、传播、销售，否则将承担法律责任！熊猫办公将对作品进行维权，按照传播下载次数进行十倍的索取赔偿！</a:t>
            </a:r>
            <a:b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b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1.</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在熊猫办公出售的</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模板是免版税类（</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RF</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Royalty-Free</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）正版受</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中国人民共和国著作法</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和</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世界版权公约</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的保护，作品的所有权、版权和著作权归熊猫办公所有，您下载的是</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模板素材的使用权。</a:t>
            </a:r>
            <a:b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2.</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不得将熊猫办公的</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模板、</a:t>
            </a:r>
            <a:r>
              <a:rPr kumimoji="0" lang="en-US" altLang="zh-CN"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PPT</a:t>
            </a:r>
            <a: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t>素材，本身用于再出售，或者出租、出借、转让、分销、发布或者作为礼物供他人使用，不得转授权、出卖、转让本协议或者本协议中的权利。</a:t>
            </a:r>
            <a:br>
              <a:rPr kumimoji="0" lang="zh-CN" altLang="en-US" sz="200" b="0" i="0" u="none" strike="noStrike" kern="1200" cap="none" spc="24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cs"/>
              </a:rPr>
            </a:br>
            <a:endParaRPr kumimoji="0" lang="zh-CN" altLang="en-US" sz="200" b="0" i="0" u="none" strike="noStrike" kern="1200" cap="none" spc="240" normalizeH="0" baseline="0" noProof="0">
              <a:ln>
                <a:noFill/>
              </a:ln>
              <a:solidFill>
                <a:prstClr val="white"/>
              </a:solidFill>
              <a:effectLst/>
              <a:uLnTx/>
              <a:uFillTx/>
              <a:latin typeface="微软雅黑" panose="020F0302020204030204"/>
              <a:ea typeface="微软雅黑"/>
              <a:cs typeface="+mj-cs"/>
            </a:endParaRPr>
          </a:p>
        </p:txBody>
      </p:sp>
    </p:spTree>
    <p:extLst>
      <p:ext uri="{BB962C8B-B14F-4D97-AF65-F5344CB8AC3E}">
        <p14:creationId xmlns:p14="http://schemas.microsoft.com/office/powerpoint/2010/main" val="343279078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5FA9C2D-F456-C1C4-DC10-7677ED0A2DDF}"/>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5AE93D2-21EC-5726-4FE9-70EBBB2372FF}"/>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1BFDCF1-74E7-E468-4CCE-973C86C8D68C}"/>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FC59C513-CD1E-423D-9B4D-364E4DE13EE5}" type="datetimeFigureOut">
              <a:rPr lang="zh-CN" altLang="en-US" smtClean="0"/>
              <a:t>2026/8/16</a:t>
            </a:fld>
            <a:endParaRPr lang="zh-CN" altLang="en-US"/>
          </a:p>
        </p:txBody>
      </p:sp>
      <p:sp>
        <p:nvSpPr>
          <p:cNvPr id="5" name="页脚占位符 4">
            <a:extLst>
              <a:ext uri="{FF2B5EF4-FFF2-40B4-BE49-F238E27FC236}">
                <a16:creationId xmlns:a16="http://schemas.microsoft.com/office/drawing/2014/main" id="{172DC88F-66BB-63AD-5082-FDE8A1635861}"/>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256A5F1-098E-D581-0FF5-886F8944B4C9}"/>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B1FFF889-E442-4B6B-AD91-7E5A926764F9}" type="slidenum">
              <a:rPr lang="zh-CN" altLang="en-US" smtClean="0"/>
              <a:t>‹#›</a:t>
            </a:fld>
            <a:endParaRPr lang="zh-CN" altLang="en-US"/>
          </a:p>
        </p:txBody>
      </p:sp>
    </p:spTree>
    <p:extLst>
      <p:ext uri="{BB962C8B-B14F-4D97-AF65-F5344CB8AC3E}">
        <p14:creationId xmlns:p14="http://schemas.microsoft.com/office/powerpoint/2010/main" val="4003436918"/>
      </p:ext>
    </p:extLst>
  </p:cSld>
  <p:clrMap bg1="lt1" tx1="dk1" bg2="lt2" tx2="dk2" accent1="accent1" accent2="accent2" accent3="accent3" accent4="accent4" accent5="accent5" accent6="accent6" hlink="hlink" folHlink="folHlink"/>
  <p:sldLayoutIdLst>
    <p:sldLayoutId id="2147483659" r:id="rId1"/>
    <p:sldLayoutId id="2147483663" r:id="rId2"/>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zh-CN"/>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9794932"/>
      </p:ext>
    </p:extLst>
  </p:cSld>
  <p:clrMap bg1="lt1" tx1="dk1" bg2="lt2" tx2="dk2" accent1="accent1" accent2="accent2" accent3="accent3" accent4="accent4" accent5="accent5" accent6="accent6" hlink="hlink" folHlink="folHlink"/>
  <p:sldLayoutIdLst>
    <p:sldLayoutId id="2147483662" r:id="rId1"/>
  </p:sldLayoutIdLst>
  <mc:AlternateContent xmlns:mc="http://schemas.openxmlformats.org/markup-compatibility/2006" xmlns:p14="http://schemas.microsoft.com/office/powerpoint/2010/main">
    <mc:Choice Requires="p14">
      <p:transition spd="slow" p14:dur="2000" advTm="0"/>
    </mc:Choice>
    <mc:Fallback xmlns="">
      <p:transition spd="slow" advTm="0"/>
    </mc:Fallback>
  </mc:AlternateConten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zh-CN"/>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54.png"/><Relationship Id="rId11" Type="http://schemas.openxmlformats.org/officeDocument/2006/relationships/image" Target="../media/image57.jpeg"/><Relationship Id="rId5" Type="http://schemas.openxmlformats.org/officeDocument/2006/relationships/image" Target="../media/image53.png"/><Relationship Id="rId10" Type="http://schemas.openxmlformats.org/officeDocument/2006/relationships/image" Target="../media/image22.png"/><Relationship Id="rId4" Type="http://schemas.openxmlformats.org/officeDocument/2006/relationships/image" Target="../media/image52.pn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18" Type="http://schemas.openxmlformats.org/officeDocument/2006/relationships/image" Target="../media/image73.png"/><Relationship Id="rId26" Type="http://schemas.openxmlformats.org/officeDocument/2006/relationships/image" Target="../media/image79.jpeg"/><Relationship Id="rId3" Type="http://schemas.openxmlformats.org/officeDocument/2006/relationships/image" Target="../media/image58.png"/><Relationship Id="rId21" Type="http://schemas.openxmlformats.org/officeDocument/2006/relationships/image" Target="../media/image76.JPG"/><Relationship Id="rId7" Type="http://schemas.openxmlformats.org/officeDocument/2006/relationships/image" Target="../media/image62.png"/><Relationship Id="rId12" Type="http://schemas.openxmlformats.org/officeDocument/2006/relationships/image" Target="../media/image67.png"/><Relationship Id="rId17" Type="http://schemas.openxmlformats.org/officeDocument/2006/relationships/image" Target="../media/image72.png"/><Relationship Id="rId25" Type="http://schemas.openxmlformats.org/officeDocument/2006/relationships/image" Target="../media/image23.png"/><Relationship Id="rId2" Type="http://schemas.openxmlformats.org/officeDocument/2006/relationships/notesSlide" Target="../notesSlides/notesSlide10.xml"/><Relationship Id="rId16" Type="http://schemas.openxmlformats.org/officeDocument/2006/relationships/image" Target="../media/image71.png"/><Relationship Id="rId20" Type="http://schemas.openxmlformats.org/officeDocument/2006/relationships/image" Target="../media/image75.JPG"/><Relationship Id="rId1" Type="http://schemas.openxmlformats.org/officeDocument/2006/relationships/slideLayout" Target="../slideLayouts/slideLayout3.xml"/><Relationship Id="rId6" Type="http://schemas.openxmlformats.org/officeDocument/2006/relationships/image" Target="../media/image61.png"/><Relationship Id="rId11" Type="http://schemas.openxmlformats.org/officeDocument/2006/relationships/image" Target="../media/image66.jpeg"/><Relationship Id="rId24" Type="http://schemas.openxmlformats.org/officeDocument/2006/relationships/image" Target="../media/image22.png"/><Relationship Id="rId5" Type="http://schemas.openxmlformats.org/officeDocument/2006/relationships/image" Target="../media/image60.png"/><Relationship Id="rId15" Type="http://schemas.openxmlformats.org/officeDocument/2006/relationships/image" Target="../media/image70.png"/><Relationship Id="rId23" Type="http://schemas.openxmlformats.org/officeDocument/2006/relationships/image" Target="../media/image78.jpeg"/><Relationship Id="rId10" Type="http://schemas.openxmlformats.org/officeDocument/2006/relationships/image" Target="../media/image65.jpeg"/><Relationship Id="rId19" Type="http://schemas.openxmlformats.org/officeDocument/2006/relationships/image" Target="../media/image74.jpeg"/><Relationship Id="rId4" Type="http://schemas.openxmlformats.org/officeDocument/2006/relationships/image" Target="../media/image59.png"/><Relationship Id="rId9" Type="http://schemas.openxmlformats.org/officeDocument/2006/relationships/image" Target="../media/image64.jpeg"/><Relationship Id="rId14" Type="http://schemas.openxmlformats.org/officeDocument/2006/relationships/image" Target="../media/image69.png"/><Relationship Id="rId22" Type="http://schemas.openxmlformats.org/officeDocument/2006/relationships/image" Target="../media/image77.jpeg"/></Relationships>
</file>

<file path=ppt/slides/_rels/slide15.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83.sv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jpeg"/><Relationship Id="rId18" Type="http://schemas.openxmlformats.org/officeDocument/2006/relationships/image" Target="../media/image21.jpeg"/><Relationship Id="rId3" Type="http://schemas.openxmlformats.org/officeDocument/2006/relationships/image" Target="../media/image6.svg"/><Relationship Id="rId21" Type="http://schemas.openxmlformats.org/officeDocument/2006/relationships/image" Target="../media/image24.jpeg"/><Relationship Id="rId7" Type="http://schemas.openxmlformats.org/officeDocument/2006/relationships/image" Target="../media/image10.svg"/><Relationship Id="rId12" Type="http://schemas.openxmlformats.org/officeDocument/2006/relationships/image" Target="../media/image15.jpeg"/><Relationship Id="rId17" Type="http://schemas.openxmlformats.org/officeDocument/2006/relationships/image" Target="../media/image20.jpeg"/><Relationship Id="rId2" Type="http://schemas.openxmlformats.org/officeDocument/2006/relationships/notesSlide" Target="../notesSlides/notesSlide1.xml"/><Relationship Id="rId16" Type="http://schemas.openxmlformats.org/officeDocument/2006/relationships/image" Target="../media/image19.jpeg"/><Relationship Id="rId20"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9.svg"/><Relationship Id="rId11" Type="http://schemas.openxmlformats.org/officeDocument/2006/relationships/image" Target="../media/image14.jpeg"/><Relationship Id="rId5" Type="http://schemas.openxmlformats.org/officeDocument/2006/relationships/image" Target="../media/image8.svg"/><Relationship Id="rId15" Type="http://schemas.openxmlformats.org/officeDocument/2006/relationships/image" Target="../media/image18.jpe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image" Target="../media/image7.svg"/><Relationship Id="rId9" Type="http://schemas.openxmlformats.org/officeDocument/2006/relationships/image" Target="../media/image12.svg"/><Relationship Id="rId14" Type="http://schemas.openxmlformats.org/officeDocument/2006/relationships/image" Target="../media/image17.jpeg"/><Relationship Id="rId22"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30.tmp"/><Relationship Id="rId5" Type="http://schemas.openxmlformats.org/officeDocument/2006/relationships/image" Target="../media/image29.tmp"/><Relationship Id="rId4" Type="http://schemas.openxmlformats.org/officeDocument/2006/relationships/image" Target="../media/image28.tmp"/></Relationships>
</file>

<file path=ppt/slides/_rels/slide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4.jpeg"/><Relationship Id="rId11" Type="http://schemas.openxmlformats.org/officeDocument/2006/relationships/image" Target="../media/image37.gif"/><Relationship Id="rId5" Type="http://schemas.openxmlformats.org/officeDocument/2006/relationships/image" Target="../media/image33.jpeg"/><Relationship Id="rId10" Type="http://schemas.openxmlformats.org/officeDocument/2006/relationships/image" Target="../media/image23.png"/><Relationship Id="rId4" Type="http://schemas.openxmlformats.org/officeDocument/2006/relationships/image" Target="../media/image32.jpe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Layout" Target="../diagrams/layout1.xml"/><Relationship Id="rId7" Type="http://schemas.openxmlformats.org/officeDocument/2006/relationships/image" Target="../media/image38.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png"/><Relationship Id="rId7"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2.png"/><Relationship Id="rId7"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7.tiff"/><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0.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矩形"/>
          <p:cNvSpPr/>
          <p:nvPr/>
        </p:nvSpPr>
        <p:spPr>
          <a:xfrm>
            <a:off x="-14220" y="-2636"/>
            <a:ext cx="24412440" cy="13721272"/>
          </a:xfrm>
          <a:prstGeom prst="rect">
            <a:avLst/>
          </a:prstGeom>
          <a:solidFill>
            <a:srgbClr val="153C78"/>
          </a:solidFill>
          <a:ln w="12700">
            <a:miter lim="400000"/>
          </a:ln>
        </p:spPr>
        <p:txBody>
          <a:bodyPr lIns="71438" tIns="71438" rIns="71438" bIns="71438" anchor="ctr"/>
          <a:lstStyle/>
          <a:p>
            <a:pPr algn="l" defTabSz="1828800" hangingPunct="1">
              <a:defRPr sz="3200">
                <a:solidFill>
                  <a:srgbClr val="FFFFFF"/>
                </a:solidFill>
              </a:defRPr>
            </a:pPr>
            <a:endParaRPr sz="3200" kern="1200">
              <a:solidFill>
                <a:srgbClr val="FFFFFF"/>
              </a:solidFill>
              <a:latin typeface="等线" panose="020F0502020204030204"/>
            </a:endParaRPr>
          </a:p>
        </p:txBody>
      </p:sp>
      <p:pic>
        <p:nvPicPr>
          <p:cNvPr id="127" name="图像" descr="图像"/>
          <p:cNvPicPr>
            <a:picLocks noChangeAspect="1"/>
          </p:cNvPicPr>
          <p:nvPr/>
        </p:nvPicPr>
        <p:blipFill>
          <a:blip r:embed="rId2">
            <a:alphaModFix amt="7132"/>
          </a:blip>
          <a:stretch>
            <a:fillRect/>
          </a:stretch>
        </p:blipFill>
        <p:spPr>
          <a:xfrm>
            <a:off x="7362639" y="3034547"/>
            <a:ext cx="9214006" cy="7622626"/>
          </a:xfrm>
          <a:prstGeom prst="rect">
            <a:avLst/>
          </a:prstGeom>
          <a:ln w="12700">
            <a:miter lim="400000"/>
            <a:headEnd/>
            <a:tailEnd/>
          </a:ln>
        </p:spPr>
      </p:pic>
      <p:pic>
        <p:nvPicPr>
          <p:cNvPr id="128" name="图像" descr="图像"/>
          <p:cNvPicPr>
            <a:picLocks noChangeAspect="1"/>
          </p:cNvPicPr>
          <p:nvPr/>
        </p:nvPicPr>
        <p:blipFill>
          <a:blip r:embed="rId3"/>
          <a:stretch>
            <a:fillRect/>
          </a:stretch>
        </p:blipFill>
        <p:spPr>
          <a:xfrm rot="16200000">
            <a:off x="-13452960" y="5502764"/>
            <a:ext cx="13916424" cy="3319668"/>
          </a:xfrm>
          <a:prstGeom prst="rect">
            <a:avLst/>
          </a:prstGeom>
          <a:ln w="12700">
            <a:miter lim="400000"/>
            <a:headEnd/>
            <a:tailEnd/>
          </a:ln>
        </p:spPr>
      </p:pic>
      <p:pic>
        <p:nvPicPr>
          <p:cNvPr id="129" name="图像" descr="图像"/>
          <p:cNvPicPr>
            <a:picLocks noChangeAspect="1"/>
          </p:cNvPicPr>
          <p:nvPr/>
        </p:nvPicPr>
        <p:blipFill>
          <a:blip r:embed="rId4"/>
          <a:stretch>
            <a:fillRect/>
          </a:stretch>
        </p:blipFill>
        <p:spPr>
          <a:xfrm rot="16200000">
            <a:off x="-10447193" y="4774737"/>
            <a:ext cx="13917234" cy="3319862"/>
          </a:xfrm>
          <a:prstGeom prst="rect">
            <a:avLst/>
          </a:prstGeom>
          <a:ln w="12700">
            <a:miter lim="400000"/>
            <a:headEnd/>
            <a:tailEnd/>
          </a:ln>
        </p:spPr>
      </p:pic>
      <p:sp>
        <p:nvSpPr>
          <p:cNvPr id="130" name="01"/>
          <p:cNvSpPr txBox="1"/>
          <p:nvPr/>
        </p:nvSpPr>
        <p:spPr>
          <a:xfrm>
            <a:off x="9546763" y="3492572"/>
            <a:ext cx="5290474" cy="4760920"/>
          </a:xfrm>
          <a:prstGeom prst="rect">
            <a:avLst/>
          </a:prstGeom>
          <a:ln w="12700">
            <a:miter lim="400000"/>
          </a:ln>
        </p:spPr>
        <p:txBody>
          <a:bodyPr lIns="71438" tIns="71438" rIns="71438" bIns="71438" anchor="ctr">
            <a:spAutoFit/>
          </a:bodyPr>
          <a:lstStyle>
            <a:lvl1pPr algn="l">
              <a:defRPr sz="30000" b="1">
                <a:solidFill>
                  <a:srgbClr val="FFFFFF"/>
                </a:solidFill>
                <a:latin typeface="Microsoft YaHei" panose="020B0503020204020204" charset="-122"/>
                <a:ea typeface="Microsoft YaHei" panose="020B0503020204020204" charset="-122"/>
                <a:cs typeface="Microsoft YaHei" panose="020B0503020204020204" charset="-122"/>
                <a:sym typeface="Microsoft YaHei" panose="020B0503020204020204" charset="-122"/>
              </a:defRPr>
            </a:lvl1pPr>
          </a:lstStyle>
          <a:p>
            <a:pPr defTabSz="1828800" hangingPunct="1"/>
            <a:r>
              <a:rPr kern="1200"/>
              <a:t>0</a:t>
            </a:r>
            <a:r>
              <a:rPr lang="en-US" kern="1200"/>
              <a:t>2</a:t>
            </a:r>
            <a:endParaRPr kern="1200"/>
          </a:p>
        </p:txBody>
      </p:sp>
      <p:sp>
        <p:nvSpPr>
          <p:cNvPr id="131" name="标题标题标题标题标题标题标题"/>
          <p:cNvSpPr txBox="1"/>
          <p:nvPr/>
        </p:nvSpPr>
        <p:spPr>
          <a:xfrm>
            <a:off x="9546765" y="7530195"/>
            <a:ext cx="12723630" cy="1439113"/>
          </a:xfrm>
          <a:prstGeom prst="rect">
            <a:avLst/>
          </a:prstGeom>
          <a:ln w="12700">
            <a:miter lim="400000"/>
          </a:ln>
        </p:spPr>
        <p:txBody>
          <a:bodyPr lIns="71438" tIns="71438" rIns="71438" bIns="71438" anchor="ctr">
            <a:spAutoFit/>
          </a:bodyPr>
          <a:lstStyle>
            <a:lvl1pPr algn="l">
              <a:lnSpc>
                <a:spcPct val="150000"/>
              </a:lnSpc>
              <a:defRPr sz="6000" b="1">
                <a:solidFill>
                  <a:srgbClr val="FFFFFF"/>
                </a:solidFill>
                <a:latin typeface="Microsoft YaHei" panose="020B0503020204020204" charset="-122"/>
                <a:ea typeface="Microsoft YaHei" panose="020B0503020204020204" charset="-122"/>
                <a:cs typeface="Microsoft YaHei" panose="020B0503020204020204" charset="-122"/>
                <a:sym typeface="Microsoft YaHei" panose="020B0503020204020204" charset="-122"/>
              </a:defRPr>
            </a:lvl1pPr>
          </a:lstStyle>
          <a:p>
            <a:pPr defTabSz="1828800" hangingPunct="1"/>
            <a:r>
              <a:rPr lang="en-US" altLang="zh-CN" sz="6400" kern="1200">
                <a:solidFill>
                  <a:srgbClr val="EBF6F7"/>
                </a:solidFill>
                <a:latin typeface="Arial" panose="020B0604020202020204" pitchFamily="34" charset="0"/>
                <a:cs typeface="Arial" panose="020B0604020202020204" pitchFamily="34" charset="0"/>
              </a:rPr>
              <a:t>Library Service</a:t>
            </a:r>
            <a:endParaRPr lang="zh-CN" altLang="en-US" sz="6400" kern="1200">
              <a:solidFill>
                <a:srgbClr val="EBF6F7"/>
              </a:solidFill>
              <a:latin typeface="Arial" panose="020B0604020202020204" pitchFamily="34" charset="0"/>
              <a:cs typeface="Arial" panose="020B0604020202020204" pitchFamily="34" charset="0"/>
            </a:endParaRPr>
          </a:p>
        </p:txBody>
      </p:sp>
      <p:pic>
        <p:nvPicPr>
          <p:cNvPr id="133" name="图像" descr="图像"/>
          <p:cNvPicPr>
            <a:picLocks noChangeAspect="1"/>
          </p:cNvPicPr>
          <p:nvPr/>
        </p:nvPicPr>
        <p:blipFill>
          <a:blip r:embed="rId5"/>
          <a:stretch>
            <a:fillRect/>
          </a:stretch>
        </p:blipFill>
        <p:spPr>
          <a:xfrm>
            <a:off x="17907010" y="9388018"/>
            <a:ext cx="6474644" cy="4326140"/>
          </a:xfrm>
          <a:prstGeom prst="rect">
            <a:avLst/>
          </a:prstGeom>
          <a:ln w="12700">
            <a:miter lim="400000"/>
            <a:headEnd/>
            <a:tailEnd/>
          </a:ln>
        </p:spPr>
      </p:pic>
      <p:grpSp>
        <p:nvGrpSpPr>
          <p:cNvPr id="2" name="组合 1">
            <a:extLst>
              <a:ext uri="{FF2B5EF4-FFF2-40B4-BE49-F238E27FC236}">
                <a16:creationId xmlns:a16="http://schemas.microsoft.com/office/drawing/2014/main" id="{77116E90-5951-5E38-426A-27BB0796D5B3}"/>
              </a:ext>
            </a:extLst>
          </p:cNvPr>
          <p:cNvGrpSpPr/>
          <p:nvPr/>
        </p:nvGrpSpPr>
        <p:grpSpPr>
          <a:xfrm>
            <a:off x="729155" y="548915"/>
            <a:ext cx="13074158" cy="1410388"/>
            <a:chOff x="192775" y="1086065"/>
            <a:chExt cx="6537079" cy="705194"/>
          </a:xfrm>
        </p:grpSpPr>
        <p:sp>
          <p:nvSpPr>
            <p:cNvPr id="3" name="文本框 2">
              <a:extLst>
                <a:ext uri="{FF2B5EF4-FFF2-40B4-BE49-F238E27FC236}">
                  <a16:creationId xmlns:a16="http://schemas.microsoft.com/office/drawing/2014/main" id="{983343BD-A941-01ED-5D7E-D667155F4ACB}"/>
                </a:ext>
              </a:extLst>
            </p:cNvPr>
            <p:cNvSpPr txBox="1"/>
            <p:nvPr/>
          </p:nvSpPr>
          <p:spPr>
            <a:xfrm>
              <a:off x="192775" y="1086065"/>
              <a:ext cx="5816144" cy="292388"/>
            </a:xfrm>
            <a:prstGeom prst="rect">
              <a:avLst/>
            </a:prstGeom>
            <a:noFill/>
          </p:spPr>
          <p:txBody>
            <a:bodyPr wrap="none" rtlCol="0">
              <a:spAutoFit/>
            </a:bodyPr>
            <a:lstStyle/>
            <a:p>
              <a:pPr algn="l" defTabSz="1828800" hangingPunct="1">
                <a:defRPr/>
              </a:pPr>
              <a:r>
                <a:rPr lang="en-GB" altLang="zh-CN" sz="3200" kern="1200">
                  <a:solidFill>
                    <a:srgbClr val="EBF6F7"/>
                  </a:solidFill>
                  <a:latin typeface="微软雅黑" panose="020F0502020204030204"/>
                  <a:ea typeface="微软雅黑"/>
                  <a:cs typeface="+mn-ea"/>
                  <a:sym typeface="+mn-lt"/>
                </a:rPr>
                <a:t>The  book is in the stormy time in the idea of sailing ships,</a:t>
              </a:r>
              <a:endParaRPr lang="zh-CN" altLang="en-US" sz="3200" kern="1200">
                <a:solidFill>
                  <a:srgbClr val="EBF6F7"/>
                </a:solidFill>
                <a:latin typeface="微软雅黑" panose="020F0502020204030204"/>
                <a:ea typeface="微软雅黑"/>
                <a:cs typeface="+mn-ea"/>
                <a:sym typeface="+mn-lt"/>
              </a:endParaRPr>
            </a:p>
          </p:txBody>
        </p:sp>
        <p:sp>
          <p:nvSpPr>
            <p:cNvPr id="4" name="文本框 3">
              <a:extLst>
                <a:ext uri="{FF2B5EF4-FFF2-40B4-BE49-F238E27FC236}">
                  <a16:creationId xmlns:a16="http://schemas.microsoft.com/office/drawing/2014/main" id="{13AF265E-EB7F-FDB8-EB44-826EE9C93FE9}"/>
                </a:ext>
              </a:extLst>
            </p:cNvPr>
            <p:cNvSpPr txBox="1"/>
            <p:nvPr/>
          </p:nvSpPr>
          <p:spPr>
            <a:xfrm>
              <a:off x="192775" y="1498871"/>
              <a:ext cx="6537079" cy="292388"/>
            </a:xfrm>
            <a:prstGeom prst="rect">
              <a:avLst/>
            </a:prstGeom>
            <a:noFill/>
          </p:spPr>
          <p:txBody>
            <a:bodyPr wrap="none" rtlCol="0">
              <a:spAutoFit/>
            </a:bodyPr>
            <a:lstStyle/>
            <a:p>
              <a:pPr algn="l" defTabSz="1828800" hangingPunct="1">
                <a:defRPr/>
              </a:pPr>
              <a:r>
                <a:rPr lang="en-GB" altLang="zh-CN" sz="3200" kern="1200">
                  <a:solidFill>
                    <a:srgbClr val="EBF6F7"/>
                  </a:solidFill>
                  <a:latin typeface="微软雅黑" panose="020F0502020204030204"/>
                  <a:ea typeface="微软雅黑"/>
                  <a:cs typeface="+mn-ea"/>
                  <a:sym typeface="+mn-lt"/>
                </a:rPr>
                <a:t>which carefully the precious cargo to generation after generation.</a:t>
              </a:r>
            </a:p>
          </p:txBody>
        </p:sp>
      </p:grpSp>
    </p:spTree>
    <p:extLst>
      <p:ext uri="{BB962C8B-B14F-4D97-AF65-F5344CB8AC3E}">
        <p14:creationId xmlns:p14="http://schemas.microsoft.com/office/powerpoint/2010/main" val="390244191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706784-A0D9-4125-8A74-1959A1566C50}"/>
              </a:ext>
            </a:extLst>
          </p:cNvPr>
          <p:cNvSpPr/>
          <p:nvPr/>
        </p:nvSpPr>
        <p:spPr>
          <a:xfrm>
            <a:off x="2" y="0"/>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87" name="TextBox 72">
            <a:extLst>
              <a:ext uri="{FF2B5EF4-FFF2-40B4-BE49-F238E27FC236}">
                <a16:creationId xmlns:a16="http://schemas.microsoft.com/office/drawing/2014/main" id="{D85CEAB1-A015-45D8-9125-8E3B71FB237F}"/>
              </a:ext>
            </a:extLst>
          </p:cNvPr>
          <p:cNvSpPr txBox="1"/>
          <p:nvPr/>
        </p:nvSpPr>
        <p:spPr>
          <a:xfrm>
            <a:off x="2188565" y="2194648"/>
            <a:ext cx="5838590"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US" altLang="zh-CN" sz="4800" kern="0" dirty="0">
                <a:solidFill>
                  <a:sysClr val="windowText" lastClr="000000">
                    <a:lumMod val="65000"/>
                    <a:lumOff val="35000"/>
                  </a:sysClr>
                </a:solidFill>
                <a:latin typeface="微软雅黑" panose="020F0502020204030204"/>
                <a:ea typeface="微软雅黑"/>
                <a:cs typeface="+mn-ea"/>
                <a:sym typeface="+mn-lt"/>
              </a:rPr>
              <a:t>Textbook Access</a:t>
            </a:r>
            <a:endParaRPr lang="zh-CN" altLang="en-US" sz="4800" kern="0" dirty="0">
              <a:solidFill>
                <a:sysClr val="windowText" lastClr="000000">
                  <a:lumMod val="65000"/>
                  <a:lumOff val="35000"/>
                </a:sysClr>
              </a:solidFill>
              <a:latin typeface="微软雅黑" panose="020F0502020204030204"/>
              <a:ea typeface="微软雅黑"/>
              <a:cs typeface="+mn-ea"/>
              <a:sym typeface="+mn-lt"/>
            </a:endParaRPr>
          </a:p>
        </p:txBody>
      </p:sp>
      <p:grpSp>
        <p:nvGrpSpPr>
          <p:cNvPr id="19" name="组合 18">
            <a:extLst>
              <a:ext uri="{FF2B5EF4-FFF2-40B4-BE49-F238E27FC236}">
                <a16:creationId xmlns:a16="http://schemas.microsoft.com/office/drawing/2014/main" id="{6C831961-9603-46B8-9839-F0BA805960D9}"/>
              </a:ext>
            </a:extLst>
          </p:cNvPr>
          <p:cNvGrpSpPr/>
          <p:nvPr/>
        </p:nvGrpSpPr>
        <p:grpSpPr>
          <a:xfrm>
            <a:off x="550218" y="4152448"/>
            <a:ext cx="6109524" cy="7979052"/>
            <a:chOff x="1082866" y="5167202"/>
            <a:chExt cx="4073016" cy="5319371"/>
          </a:xfrm>
        </p:grpSpPr>
        <p:sp>
          <p:nvSpPr>
            <p:cNvPr id="20" name="文本框 19">
              <a:extLst>
                <a:ext uri="{FF2B5EF4-FFF2-40B4-BE49-F238E27FC236}">
                  <a16:creationId xmlns:a16="http://schemas.microsoft.com/office/drawing/2014/main" id="{658FCDF1-1D34-45DE-B8BC-2B129C96B826}"/>
                </a:ext>
              </a:extLst>
            </p:cNvPr>
            <p:cNvSpPr txBox="1"/>
            <p:nvPr/>
          </p:nvSpPr>
          <p:spPr bwMode="auto">
            <a:xfrm>
              <a:off x="1263489" y="5645373"/>
              <a:ext cx="3892393" cy="4841200"/>
            </a:xfrm>
            <a:prstGeom prst="rect">
              <a:avLst/>
            </a:prstGeom>
            <a:noFill/>
          </p:spPr>
          <p:txBody>
            <a:bodyPr wrap="square">
              <a:spAutoFit/>
            </a:bodyPr>
            <a:lstStyle/>
            <a:p>
              <a:pPr algn="l" defTabSz="1828800" fontAlgn="base" hangingPunct="1">
                <a:lnSpc>
                  <a:spcPct val="125000"/>
                </a:lnSpc>
                <a:spcBef>
                  <a:spcPct val="0"/>
                </a:spcBef>
                <a:spcAft>
                  <a:spcPct val="0"/>
                </a:spcAft>
                <a:defRPr/>
              </a:pPr>
              <a:r>
                <a:rPr lang="en-US" altLang="zh-CN" sz="3400" b="1" kern="1200" dirty="0">
                  <a:solidFill>
                    <a:prstClr val="black">
                      <a:lumMod val="75000"/>
                      <a:lumOff val="25000"/>
                    </a:prstClr>
                  </a:solidFill>
                  <a:latin typeface="微软雅黑" panose="020F0502020204030204"/>
                  <a:ea typeface="微软雅黑"/>
                  <a:cs typeface="+mn-ea"/>
                </a:rPr>
                <a:t>Type &amp; Policy​</a:t>
              </a:r>
              <a:endParaRPr lang="en-GB" altLang="zh-CN" sz="3400" b="1" kern="1200" dirty="0">
                <a:solidFill>
                  <a:prstClr val="black">
                    <a:lumMod val="75000"/>
                    <a:lumOff val="25000"/>
                  </a:prstClr>
                </a:solidFill>
                <a:latin typeface="微软雅黑" panose="020F0502020204030204"/>
                <a:ea typeface="微软雅黑"/>
                <a:cs typeface="+mn-ea"/>
                <a:sym typeface="+mn-lt"/>
              </a:endParaRPr>
            </a:p>
            <a:p>
              <a:pPr marL="571500" indent="-571500" algn="l" defTabSz="1828800" fontAlgn="base" hangingPunct="1">
                <a:lnSpc>
                  <a:spcPct val="125000"/>
                </a:lnSpc>
                <a:spcBef>
                  <a:spcPct val="0"/>
                </a:spcBef>
                <a:spcAft>
                  <a:spcPct val="0"/>
                </a:spcAft>
                <a:buFont typeface="Arial" panose="020B0604020202020204" pitchFamily="34" charset="0"/>
                <a:buChar char="•"/>
                <a:defRPr/>
              </a:pPr>
              <a:r>
                <a:rPr lang="en-GB" altLang="zh-CN" sz="3400" kern="1200" dirty="0">
                  <a:solidFill>
                    <a:prstClr val="black">
                      <a:lumMod val="75000"/>
                      <a:lumOff val="25000"/>
                    </a:prstClr>
                  </a:solidFill>
                  <a:latin typeface="微软雅黑" panose="020F0502020204030204"/>
                  <a:ea typeface="微软雅黑"/>
                  <a:cs typeface="+mn-ea"/>
                  <a:sym typeface="+mn-lt"/>
                </a:rPr>
                <a:t>Public compulsory course-must buy​</a:t>
              </a:r>
            </a:p>
            <a:p>
              <a:pPr marL="571500" indent="-571500" algn="l" defTabSz="1828800" fontAlgn="base" hangingPunct="1">
                <a:lnSpc>
                  <a:spcPct val="125000"/>
                </a:lnSpc>
                <a:spcBef>
                  <a:spcPct val="0"/>
                </a:spcBef>
                <a:spcAft>
                  <a:spcPct val="0"/>
                </a:spcAft>
                <a:buFont typeface="Arial" panose="020B0604020202020204" pitchFamily="34" charset="0"/>
                <a:buChar char="•"/>
                <a:defRPr/>
              </a:pPr>
              <a:r>
                <a:rPr lang="en-GB" altLang="zh-CN" sz="3400" kern="1200" dirty="0">
                  <a:solidFill>
                    <a:prstClr val="black">
                      <a:lumMod val="75000"/>
                      <a:lumOff val="25000"/>
                    </a:prstClr>
                  </a:solidFill>
                  <a:latin typeface="微软雅黑" panose="020F0502020204030204"/>
                  <a:ea typeface="微软雅黑"/>
                  <a:cs typeface="+mn-ea"/>
                  <a:sym typeface="+mn-lt"/>
                </a:rPr>
                <a:t>Institute course</a:t>
              </a:r>
              <a:r>
                <a:rPr lang="en-US" altLang="zh-CN" sz="3400" kern="1200" dirty="0">
                  <a:solidFill>
                    <a:prstClr val="black">
                      <a:lumMod val="75000"/>
                      <a:lumOff val="25000"/>
                    </a:prstClr>
                  </a:solidFill>
                  <a:latin typeface="微软雅黑" panose="020F0502020204030204"/>
                  <a:ea typeface="微软雅黑"/>
                  <a:cs typeface="+mn-ea"/>
                  <a:sym typeface="+mn-lt"/>
                </a:rPr>
                <a:t>-</a:t>
              </a:r>
              <a:r>
                <a:rPr lang="en-GB" altLang="zh-CN" sz="3400" kern="1200" dirty="0">
                  <a:solidFill>
                    <a:prstClr val="black">
                      <a:lumMod val="75000"/>
                      <a:lumOff val="25000"/>
                    </a:prstClr>
                  </a:solidFill>
                  <a:latin typeface="微软雅黑" panose="020F0502020204030204"/>
                  <a:ea typeface="微软雅黑"/>
                  <a:cs typeface="+mn-ea"/>
                  <a:sym typeface="+mn-lt"/>
                </a:rPr>
                <a:t>purchase willingly except the first term​</a:t>
              </a:r>
            </a:p>
            <a:p>
              <a:pPr marL="571500" indent="-571500" algn="l" defTabSz="1828800" fontAlgn="base" hangingPunct="1">
                <a:lnSpc>
                  <a:spcPct val="125000"/>
                </a:lnSpc>
                <a:spcBef>
                  <a:spcPct val="0"/>
                </a:spcBef>
                <a:spcAft>
                  <a:spcPct val="0"/>
                </a:spcAft>
                <a:buFont typeface="Arial" panose="020B0604020202020204" pitchFamily="34" charset="0"/>
                <a:buChar char="•"/>
                <a:defRPr/>
              </a:pPr>
              <a:r>
                <a:rPr lang="en-GB" altLang="zh-CN" sz="3400" kern="1200" dirty="0">
                  <a:solidFill>
                    <a:prstClr val="black">
                      <a:lumMod val="75000"/>
                      <a:lumOff val="25000"/>
                    </a:prstClr>
                  </a:solidFill>
                  <a:latin typeface="微软雅黑" panose="020F0502020204030204"/>
                  <a:ea typeface="微软雅黑"/>
                  <a:cs typeface="+mn-ea"/>
                  <a:sym typeface="+mn-lt"/>
                </a:rPr>
                <a:t>Teaching materials-purchase willingly</a:t>
              </a:r>
            </a:p>
            <a:p>
              <a:pPr algn="l" defTabSz="1828800" fontAlgn="base" hangingPunct="1">
                <a:lnSpc>
                  <a:spcPct val="125000"/>
                </a:lnSpc>
                <a:spcBef>
                  <a:spcPct val="0"/>
                </a:spcBef>
                <a:spcAft>
                  <a:spcPct val="0"/>
                </a:spcAft>
                <a:defRPr/>
              </a:pPr>
              <a:r>
                <a:rPr lang="en-US" altLang="zh-CN" sz="3400" b="1" kern="1200" dirty="0">
                  <a:solidFill>
                    <a:prstClr val="black">
                      <a:lumMod val="75000"/>
                      <a:lumOff val="25000"/>
                    </a:prstClr>
                  </a:solidFill>
                  <a:latin typeface="微软雅黑" panose="020F0502020204030204"/>
                  <a:ea typeface="微软雅黑"/>
                  <a:cs typeface="+mn-ea"/>
                </a:rPr>
                <a:t>Order time: </a:t>
              </a:r>
            </a:p>
            <a:p>
              <a:pPr marL="571500" indent="-571500" algn="l" defTabSz="1828800" fontAlgn="base" hangingPunct="1">
                <a:lnSpc>
                  <a:spcPct val="125000"/>
                </a:lnSpc>
                <a:spcBef>
                  <a:spcPct val="0"/>
                </a:spcBef>
                <a:spcAft>
                  <a:spcPct val="0"/>
                </a:spcAft>
                <a:buFont typeface="Arial" panose="020B0604020202020204" pitchFamily="34" charset="0"/>
                <a:buChar char="•"/>
                <a:defRPr/>
              </a:pPr>
              <a:r>
                <a:rPr lang="en-US" altLang="zh-CN" sz="3400" kern="1200" dirty="0">
                  <a:solidFill>
                    <a:prstClr val="black">
                      <a:lumMod val="75000"/>
                      <a:lumOff val="25000"/>
                    </a:prstClr>
                  </a:solidFill>
                  <a:latin typeface="微软雅黑" panose="020F0502020204030204"/>
                  <a:ea typeface="微软雅黑"/>
                  <a:cs typeface="+mn-ea"/>
                </a:rPr>
                <a:t>Every May and October​</a:t>
              </a:r>
            </a:p>
            <a:p>
              <a:pPr algn="l" defTabSz="1828800" fontAlgn="base" hangingPunct="1">
                <a:lnSpc>
                  <a:spcPct val="125000"/>
                </a:lnSpc>
                <a:spcBef>
                  <a:spcPct val="0"/>
                </a:spcBef>
                <a:spcAft>
                  <a:spcPct val="0"/>
                </a:spcAft>
                <a:defRPr/>
              </a:pPr>
              <a:endParaRPr lang="en-US" altLang="zh-CN" sz="3600" kern="1200" dirty="0">
                <a:solidFill>
                  <a:prstClr val="black"/>
                </a:solidFill>
                <a:latin typeface="微软雅黑" panose="020F0502020204030204"/>
                <a:ea typeface="微软雅黑"/>
              </a:endParaRPr>
            </a:p>
          </p:txBody>
        </p:sp>
        <p:sp>
          <p:nvSpPr>
            <p:cNvPr id="21" name="文本框 20">
              <a:extLst>
                <a:ext uri="{FF2B5EF4-FFF2-40B4-BE49-F238E27FC236}">
                  <a16:creationId xmlns:a16="http://schemas.microsoft.com/office/drawing/2014/main" id="{120231F4-51ED-444B-84E8-D297EE9E00CE}"/>
                </a:ext>
              </a:extLst>
            </p:cNvPr>
            <p:cNvSpPr txBox="1"/>
            <p:nvPr/>
          </p:nvSpPr>
          <p:spPr bwMode="auto">
            <a:xfrm>
              <a:off x="1082866" y="5167202"/>
              <a:ext cx="3472596" cy="430888"/>
            </a:xfrm>
            <a:prstGeom prst="rect">
              <a:avLst/>
            </a:prstGeom>
            <a:noFill/>
          </p:spPr>
          <p:txBody>
            <a:bodyPr wrap="square">
              <a:spAutoFit/>
            </a:bodyPr>
            <a:lstStyle/>
            <a:p>
              <a:pPr defTabSz="1828800" fontAlgn="base" hangingPunct="1">
                <a:spcBef>
                  <a:spcPct val="0"/>
                </a:spcBef>
                <a:spcAft>
                  <a:spcPct val="0"/>
                </a:spcAft>
                <a:defRPr/>
              </a:pPr>
              <a:r>
                <a:rPr lang="en-GB" altLang="zh-CN" sz="3600" b="1" kern="1200" spc="150" dirty="0">
                  <a:solidFill>
                    <a:prstClr val="black">
                      <a:lumMod val="75000"/>
                      <a:lumOff val="25000"/>
                    </a:prstClr>
                  </a:solidFill>
                  <a:latin typeface="微软雅黑" panose="020F0502020204030204"/>
                  <a:ea typeface="微软雅黑"/>
                  <a:cs typeface="+mn-ea"/>
                  <a:sym typeface="+mn-lt"/>
                </a:rPr>
                <a:t>In Purchase</a:t>
              </a:r>
            </a:p>
          </p:txBody>
        </p:sp>
      </p:grpSp>
      <p:grpSp>
        <p:nvGrpSpPr>
          <p:cNvPr id="27" name="组合 26">
            <a:extLst>
              <a:ext uri="{FF2B5EF4-FFF2-40B4-BE49-F238E27FC236}">
                <a16:creationId xmlns:a16="http://schemas.microsoft.com/office/drawing/2014/main" id="{FB6C37B1-416C-4FA4-BE22-9DC3CBCD043B}"/>
              </a:ext>
            </a:extLst>
          </p:cNvPr>
          <p:cNvGrpSpPr/>
          <p:nvPr/>
        </p:nvGrpSpPr>
        <p:grpSpPr>
          <a:xfrm>
            <a:off x="18027809" y="8133485"/>
            <a:ext cx="5633850" cy="4027464"/>
            <a:chOff x="2010295" y="4984883"/>
            <a:chExt cx="3755901" cy="2684975"/>
          </a:xfrm>
        </p:grpSpPr>
        <p:sp>
          <p:nvSpPr>
            <p:cNvPr id="28" name="文本框 27">
              <a:extLst>
                <a:ext uri="{FF2B5EF4-FFF2-40B4-BE49-F238E27FC236}">
                  <a16:creationId xmlns:a16="http://schemas.microsoft.com/office/drawing/2014/main" id="{BC509753-F276-48ED-8F56-D691D409D7FA}"/>
                </a:ext>
              </a:extLst>
            </p:cNvPr>
            <p:cNvSpPr txBox="1"/>
            <p:nvPr/>
          </p:nvSpPr>
          <p:spPr bwMode="auto">
            <a:xfrm>
              <a:off x="2293600" y="5468060"/>
              <a:ext cx="3472596" cy="2201798"/>
            </a:xfrm>
            <a:prstGeom prst="rect">
              <a:avLst/>
            </a:prstGeom>
            <a:noFill/>
          </p:spPr>
          <p:txBody>
            <a:bodyPr wrap="square">
              <a:spAutoFit/>
            </a:bodyPr>
            <a:lstStyle/>
            <a:p>
              <a:pPr algn="l" defTabSz="1828800" fontAlgn="base" hangingPunct="1">
                <a:lnSpc>
                  <a:spcPct val="125000"/>
                </a:lnSpc>
                <a:spcBef>
                  <a:spcPct val="0"/>
                </a:spcBef>
                <a:spcAft>
                  <a:spcPct val="0"/>
                </a:spcAft>
                <a:defRPr/>
              </a:pPr>
              <a:r>
                <a:rPr lang="en-GB" altLang="zh-CN" sz="3400" kern="1200" dirty="0">
                  <a:solidFill>
                    <a:prstClr val="black">
                      <a:lumMod val="75000"/>
                      <a:lumOff val="25000"/>
                    </a:prstClr>
                  </a:solidFill>
                  <a:latin typeface="微软雅黑" panose="020F0502020204030204"/>
                  <a:ea typeface="微软雅黑"/>
                  <a:cs typeface="+mn-ea"/>
                  <a:sym typeface="+mn-lt"/>
                </a:rPr>
                <a:t>Location: 1</a:t>
              </a:r>
              <a:r>
                <a:rPr lang="en-GB" altLang="zh-CN" sz="3400" kern="1200" baseline="30000" dirty="0">
                  <a:solidFill>
                    <a:prstClr val="black">
                      <a:lumMod val="75000"/>
                      <a:lumOff val="25000"/>
                    </a:prstClr>
                  </a:solidFill>
                  <a:latin typeface="微软雅黑" panose="020F0502020204030204"/>
                  <a:ea typeface="微软雅黑"/>
                  <a:cs typeface="+mn-ea"/>
                  <a:sym typeface="+mn-lt"/>
                </a:rPr>
                <a:t>st</a:t>
              </a:r>
              <a:r>
                <a:rPr lang="en-GB" altLang="zh-CN" sz="3400" kern="1200" dirty="0">
                  <a:solidFill>
                    <a:prstClr val="black">
                      <a:lumMod val="75000"/>
                      <a:lumOff val="25000"/>
                    </a:prstClr>
                  </a:solidFill>
                  <a:latin typeface="微软雅黑" panose="020F0502020204030204"/>
                  <a:ea typeface="微软雅黑"/>
                  <a:cs typeface="+mn-ea"/>
                  <a:sym typeface="+mn-lt"/>
                </a:rPr>
                <a:t>  Floor</a:t>
              </a:r>
            </a:p>
            <a:p>
              <a:pPr algn="l" defTabSz="1828800" fontAlgn="base" hangingPunct="1">
                <a:lnSpc>
                  <a:spcPct val="125000"/>
                </a:lnSpc>
                <a:spcBef>
                  <a:spcPct val="0"/>
                </a:spcBef>
                <a:spcAft>
                  <a:spcPct val="0"/>
                </a:spcAft>
                <a:defRPr/>
              </a:pPr>
              <a:r>
                <a:rPr lang="en-GB" altLang="zh-CN" sz="3400" kern="1200" dirty="0">
                  <a:solidFill>
                    <a:prstClr val="black">
                      <a:lumMod val="75000"/>
                      <a:lumOff val="25000"/>
                    </a:prstClr>
                  </a:solidFill>
                  <a:latin typeface="微软雅黑" panose="020F0502020204030204"/>
                  <a:ea typeface="微软雅黑"/>
                  <a:cs typeface="+mn-ea"/>
                  <a:sym typeface="+mn-lt"/>
                </a:rPr>
                <a:t>Range: Almost all the textbooks</a:t>
              </a:r>
            </a:p>
            <a:p>
              <a:pPr algn="l" defTabSz="1828800" fontAlgn="base" hangingPunct="1">
                <a:lnSpc>
                  <a:spcPct val="125000"/>
                </a:lnSpc>
                <a:spcBef>
                  <a:spcPct val="0"/>
                </a:spcBef>
                <a:spcAft>
                  <a:spcPct val="0"/>
                </a:spcAft>
                <a:defRPr/>
              </a:pPr>
              <a:r>
                <a:rPr lang="en-GB" altLang="zh-CN" sz="3400" kern="1200" dirty="0">
                  <a:solidFill>
                    <a:prstClr val="black">
                      <a:lumMod val="75000"/>
                      <a:lumOff val="25000"/>
                    </a:prstClr>
                  </a:solidFill>
                  <a:latin typeface="微软雅黑" panose="020F0502020204030204"/>
                  <a:ea typeface="微软雅黑"/>
                  <a:cs typeface="+mn-ea"/>
                  <a:sym typeface="+mn-lt"/>
                </a:rPr>
                <a:t>Search: Library Search</a:t>
              </a:r>
            </a:p>
            <a:p>
              <a:pPr algn="l" defTabSz="1828800" fontAlgn="base" hangingPunct="1">
                <a:lnSpc>
                  <a:spcPct val="125000"/>
                </a:lnSpc>
                <a:spcBef>
                  <a:spcPct val="0"/>
                </a:spcBef>
                <a:spcAft>
                  <a:spcPct val="0"/>
                </a:spcAft>
                <a:defRPr/>
              </a:pPr>
              <a:r>
                <a:rPr lang="en-US" altLang="zh-CN" sz="3400" kern="1200" dirty="0">
                  <a:solidFill>
                    <a:prstClr val="black">
                      <a:lumMod val="75000"/>
                      <a:lumOff val="25000"/>
                    </a:prstClr>
                  </a:solidFill>
                  <a:latin typeface="微软雅黑" panose="020F0502020204030204"/>
                  <a:ea typeface="微软雅黑"/>
                  <a:cs typeface="+mn-ea"/>
                  <a:sym typeface="+mn-lt"/>
                </a:rPr>
                <a:t>Short-time Loan</a:t>
              </a:r>
              <a:endParaRPr lang="zh-CN" altLang="en-US" sz="3400" kern="1200" dirty="0">
                <a:solidFill>
                  <a:prstClr val="black">
                    <a:lumMod val="75000"/>
                    <a:lumOff val="25000"/>
                  </a:prstClr>
                </a:solidFill>
                <a:latin typeface="微软雅黑" panose="020F0502020204030204"/>
                <a:ea typeface="微软雅黑"/>
                <a:cs typeface="+mn-ea"/>
                <a:sym typeface="+mn-lt"/>
              </a:endParaRPr>
            </a:p>
          </p:txBody>
        </p:sp>
        <p:sp>
          <p:nvSpPr>
            <p:cNvPr id="29" name="文本框 28">
              <a:extLst>
                <a:ext uri="{FF2B5EF4-FFF2-40B4-BE49-F238E27FC236}">
                  <a16:creationId xmlns:a16="http://schemas.microsoft.com/office/drawing/2014/main" id="{67E4123D-E538-4D51-9D76-BB0E5FC59CFC}"/>
                </a:ext>
              </a:extLst>
            </p:cNvPr>
            <p:cNvSpPr txBox="1"/>
            <p:nvPr/>
          </p:nvSpPr>
          <p:spPr bwMode="auto">
            <a:xfrm>
              <a:off x="2010295" y="4984883"/>
              <a:ext cx="3755901" cy="430887"/>
            </a:xfrm>
            <a:prstGeom prst="rect">
              <a:avLst/>
            </a:prstGeom>
            <a:noFill/>
          </p:spPr>
          <p:txBody>
            <a:bodyPr wrap="square">
              <a:spAutoFit/>
            </a:bodyPr>
            <a:lstStyle/>
            <a:p>
              <a:pPr defTabSz="1828800" fontAlgn="base" hangingPunct="1">
                <a:spcBef>
                  <a:spcPct val="0"/>
                </a:spcBef>
                <a:spcAft>
                  <a:spcPct val="0"/>
                </a:spcAft>
                <a:defRPr/>
              </a:pPr>
              <a:r>
                <a:rPr lang="en-GB" altLang="zh-CN" sz="3600" b="1" kern="1200" spc="150" dirty="0">
                  <a:solidFill>
                    <a:prstClr val="black">
                      <a:lumMod val="75000"/>
                      <a:lumOff val="25000"/>
                    </a:prstClr>
                  </a:solidFill>
                  <a:latin typeface="微软雅黑" panose="020F0502020204030204"/>
                  <a:ea typeface="微软雅黑"/>
                  <a:cs typeface="+mn-ea"/>
                  <a:sym typeface="+mn-lt"/>
                </a:rPr>
                <a:t>Textbook Bookshelf</a:t>
              </a:r>
              <a:endParaRPr lang="zh-CN" altLang="en-US" sz="3600" b="1" kern="1200" spc="150" dirty="0">
                <a:solidFill>
                  <a:prstClr val="black">
                    <a:lumMod val="75000"/>
                    <a:lumOff val="25000"/>
                  </a:prstClr>
                </a:solidFill>
                <a:latin typeface="微软雅黑" panose="020F0502020204030204"/>
                <a:ea typeface="微软雅黑"/>
                <a:cs typeface="+mn-ea"/>
                <a:sym typeface="+mn-lt"/>
              </a:endParaRPr>
            </a:p>
          </p:txBody>
        </p:sp>
      </p:grpSp>
      <p:sp>
        <p:nvSpPr>
          <p:cNvPr id="17" name="ïṧľîḍe">
            <a:extLst>
              <a:ext uri="{FF2B5EF4-FFF2-40B4-BE49-F238E27FC236}">
                <a16:creationId xmlns:a16="http://schemas.microsoft.com/office/drawing/2014/main" id="{BAF7D527-7908-4B9D-A8D7-27EC3C2BB32D}"/>
              </a:ext>
            </a:extLst>
          </p:cNvPr>
          <p:cNvSpPr/>
          <p:nvPr/>
        </p:nvSpPr>
        <p:spPr>
          <a:xfrm>
            <a:off x="7611563" y="5066438"/>
            <a:ext cx="2322314" cy="1903064"/>
          </a:xfrm>
          <a:prstGeom prst="arc">
            <a:avLst>
              <a:gd name="adj1" fmla="val 11867215"/>
              <a:gd name="adj2" fmla="val 21311435"/>
            </a:avLst>
          </a:prstGeom>
          <a:ln w="3175" cap="rnd">
            <a:solidFill>
              <a:schemeClr val="bg1">
                <a:lumMod val="65000"/>
              </a:schemeClr>
            </a:solidFill>
            <a:prstDash val="sysDash"/>
            <a:round/>
            <a:tailEnd type="triangle"/>
          </a:ln>
        </p:spPr>
        <p:style>
          <a:lnRef idx="1">
            <a:schemeClr val="accent1"/>
          </a:lnRef>
          <a:fillRef idx="0">
            <a:schemeClr val="accent1"/>
          </a:fillRef>
          <a:effectRef idx="0">
            <a:schemeClr val="accent1"/>
          </a:effectRef>
          <a:fontRef idx="minor">
            <a:schemeClr val="tx1"/>
          </a:fontRef>
        </p:style>
        <p:txBody>
          <a:bodyPr wrap="square" lIns="182880" tIns="91440" rIns="182880" bIns="91440" rtlCol="0" anchor="ctr">
            <a:normAutofit/>
          </a:bodyPr>
          <a:lstStyle/>
          <a:p>
            <a:pPr defTabSz="1828800" hangingPunct="1">
              <a:defRPr/>
            </a:pPr>
            <a:endParaRPr lang="zh-CN" altLang="en-US" sz="3600" kern="1200">
              <a:solidFill>
                <a:prstClr val="black"/>
              </a:solidFill>
              <a:latin typeface="微软雅黑" panose="020F0502020204030204"/>
              <a:ea typeface="微软雅黑"/>
              <a:cs typeface="+mn-ea"/>
              <a:sym typeface="+mn-lt"/>
            </a:endParaRPr>
          </a:p>
        </p:txBody>
      </p:sp>
      <p:sp>
        <p:nvSpPr>
          <p:cNvPr id="18" name="í$ļïḍé">
            <a:extLst>
              <a:ext uri="{FF2B5EF4-FFF2-40B4-BE49-F238E27FC236}">
                <a16:creationId xmlns:a16="http://schemas.microsoft.com/office/drawing/2014/main" id="{67C3AF2B-5110-4CBD-9F62-F9A1FCFAC5E1}"/>
              </a:ext>
            </a:extLst>
          </p:cNvPr>
          <p:cNvSpPr/>
          <p:nvPr/>
        </p:nvSpPr>
        <p:spPr>
          <a:xfrm>
            <a:off x="14134837" y="5066438"/>
            <a:ext cx="2322314" cy="1903064"/>
          </a:xfrm>
          <a:prstGeom prst="arc">
            <a:avLst>
              <a:gd name="adj1" fmla="val 11867215"/>
              <a:gd name="adj2" fmla="val 21311435"/>
            </a:avLst>
          </a:prstGeom>
          <a:ln w="3175" cap="rnd">
            <a:solidFill>
              <a:schemeClr val="bg1">
                <a:lumMod val="65000"/>
              </a:schemeClr>
            </a:solidFill>
            <a:prstDash val="sysDash"/>
            <a:round/>
            <a:tailEnd type="triangle"/>
          </a:ln>
        </p:spPr>
        <p:style>
          <a:lnRef idx="1">
            <a:schemeClr val="accent1"/>
          </a:lnRef>
          <a:fillRef idx="0">
            <a:schemeClr val="accent1"/>
          </a:fillRef>
          <a:effectRef idx="0">
            <a:schemeClr val="accent1"/>
          </a:effectRef>
          <a:fontRef idx="minor">
            <a:schemeClr val="tx1"/>
          </a:fontRef>
        </p:style>
        <p:txBody>
          <a:bodyPr wrap="square" lIns="182880" tIns="91440" rIns="182880" bIns="91440" rtlCol="0" anchor="ctr">
            <a:normAutofit/>
          </a:bodyPr>
          <a:lstStyle/>
          <a:p>
            <a:pPr defTabSz="1828800" hangingPunct="1">
              <a:defRPr/>
            </a:pPr>
            <a:endParaRPr lang="zh-CN" altLang="en-US" sz="3600" kern="1200">
              <a:solidFill>
                <a:prstClr val="black"/>
              </a:solidFill>
              <a:latin typeface="微软雅黑" panose="020F0502020204030204"/>
              <a:ea typeface="微软雅黑"/>
              <a:cs typeface="+mn-ea"/>
              <a:sym typeface="+mn-lt"/>
            </a:endParaRPr>
          </a:p>
        </p:txBody>
      </p:sp>
      <p:sp>
        <p:nvSpPr>
          <p:cNvPr id="22" name="i$1ïḋè">
            <a:extLst>
              <a:ext uri="{FF2B5EF4-FFF2-40B4-BE49-F238E27FC236}">
                <a16:creationId xmlns:a16="http://schemas.microsoft.com/office/drawing/2014/main" id="{78DF66CC-A78C-45E6-AAE4-0DB62E696369}"/>
              </a:ext>
            </a:extLst>
          </p:cNvPr>
          <p:cNvSpPr/>
          <p:nvPr/>
        </p:nvSpPr>
        <p:spPr>
          <a:xfrm flipV="1">
            <a:off x="10343463" y="7872510"/>
            <a:ext cx="2322314" cy="1903064"/>
          </a:xfrm>
          <a:prstGeom prst="arc">
            <a:avLst>
              <a:gd name="adj1" fmla="val 11283527"/>
              <a:gd name="adj2" fmla="val 20562987"/>
            </a:avLst>
          </a:prstGeom>
          <a:ln w="3175" cap="rnd">
            <a:solidFill>
              <a:schemeClr val="bg1">
                <a:lumMod val="65000"/>
              </a:schemeClr>
            </a:solidFill>
            <a:prstDash val="sysDash"/>
            <a:round/>
            <a:tailEnd type="triangle"/>
          </a:ln>
        </p:spPr>
        <p:style>
          <a:lnRef idx="1">
            <a:schemeClr val="accent1"/>
          </a:lnRef>
          <a:fillRef idx="0">
            <a:schemeClr val="accent1"/>
          </a:fillRef>
          <a:effectRef idx="0">
            <a:schemeClr val="accent1"/>
          </a:effectRef>
          <a:fontRef idx="minor">
            <a:schemeClr val="tx1"/>
          </a:fontRef>
        </p:style>
        <p:txBody>
          <a:bodyPr wrap="square" lIns="182880" tIns="91440" rIns="182880" bIns="91440" rtlCol="0" anchor="ctr">
            <a:normAutofit/>
          </a:bodyPr>
          <a:lstStyle/>
          <a:p>
            <a:pPr defTabSz="1828800" hangingPunct="1">
              <a:defRPr/>
            </a:pPr>
            <a:endParaRPr lang="zh-CN" altLang="en-US" sz="3600" kern="1200">
              <a:solidFill>
                <a:prstClr val="black"/>
              </a:solidFill>
              <a:latin typeface="微软雅黑" panose="020F0502020204030204"/>
              <a:ea typeface="微软雅黑"/>
              <a:cs typeface="+mn-ea"/>
              <a:sym typeface="+mn-lt"/>
            </a:endParaRPr>
          </a:p>
        </p:txBody>
      </p:sp>
      <p:grpSp>
        <p:nvGrpSpPr>
          <p:cNvPr id="47" name="ï$ḷîḓè">
            <a:extLst>
              <a:ext uri="{FF2B5EF4-FFF2-40B4-BE49-F238E27FC236}">
                <a16:creationId xmlns:a16="http://schemas.microsoft.com/office/drawing/2014/main" id="{24F9F5CA-AE82-4260-B3C2-D1DF9DE4ADFE}"/>
              </a:ext>
            </a:extLst>
          </p:cNvPr>
          <p:cNvGrpSpPr/>
          <p:nvPr/>
        </p:nvGrpSpPr>
        <p:grpSpPr>
          <a:xfrm>
            <a:off x="5834261" y="5944057"/>
            <a:ext cx="3554606" cy="3554598"/>
            <a:chOff x="2510236" y="2796111"/>
            <a:chExt cx="2027515" cy="2027512"/>
          </a:xfrm>
          <a:solidFill>
            <a:srgbClr val="BAE0E4"/>
          </a:solidFill>
        </p:grpSpPr>
        <p:grpSp>
          <p:nvGrpSpPr>
            <p:cNvPr id="48" name="iṩḷídê">
              <a:extLst>
                <a:ext uri="{FF2B5EF4-FFF2-40B4-BE49-F238E27FC236}">
                  <a16:creationId xmlns:a16="http://schemas.microsoft.com/office/drawing/2014/main" id="{95345743-959F-4E3F-A246-E89C13C922B3}"/>
                </a:ext>
              </a:extLst>
            </p:cNvPr>
            <p:cNvGrpSpPr/>
            <p:nvPr/>
          </p:nvGrpSpPr>
          <p:grpSpPr>
            <a:xfrm>
              <a:off x="2510236" y="2796111"/>
              <a:ext cx="2027515" cy="2027512"/>
              <a:chOff x="6284235" y="2278589"/>
              <a:chExt cx="1180469" cy="1180467"/>
            </a:xfrm>
            <a:grpFill/>
          </p:grpSpPr>
          <p:sp>
            <p:nvSpPr>
              <p:cNvPr id="50" name="íṧliḍê">
                <a:extLst>
                  <a:ext uri="{FF2B5EF4-FFF2-40B4-BE49-F238E27FC236}">
                    <a16:creationId xmlns:a16="http://schemas.microsoft.com/office/drawing/2014/main" id="{030BF20C-DBF6-4504-9FB5-413F6A52C544}"/>
                  </a:ext>
                </a:extLst>
              </p:cNvPr>
              <p:cNvSpPr/>
              <p:nvPr/>
            </p:nvSpPr>
            <p:spPr>
              <a:xfrm flipH="1">
                <a:off x="6284235" y="2278589"/>
                <a:ext cx="1180469" cy="1180467"/>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solidFill>
                <a:srgbClr val="992E2B"/>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lIns="182880" tIns="91440" rIns="182880" bIns="91440" anchor="ctr">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sz="3600">
                  <a:solidFill>
                    <a:prstClr val="white"/>
                  </a:solidFill>
                  <a:latin typeface="微软雅黑" panose="020F0502020204030204"/>
                  <a:ea typeface="微软雅黑"/>
                  <a:cs typeface="+mn-ea"/>
                  <a:sym typeface="+mn-lt"/>
                </a:endParaRPr>
              </a:p>
            </p:txBody>
          </p:sp>
          <p:sp>
            <p:nvSpPr>
              <p:cNvPr id="51" name="í$ļíďè">
                <a:extLst>
                  <a:ext uri="{FF2B5EF4-FFF2-40B4-BE49-F238E27FC236}">
                    <a16:creationId xmlns:a16="http://schemas.microsoft.com/office/drawing/2014/main" id="{F817C32C-62D1-4FC1-B778-FEF199749EFD}"/>
                  </a:ext>
                </a:extLst>
              </p:cNvPr>
              <p:cNvSpPr/>
              <p:nvPr/>
            </p:nvSpPr>
            <p:spPr>
              <a:xfrm flipH="1">
                <a:off x="6508272" y="2502625"/>
                <a:ext cx="732395" cy="732395"/>
              </a:xfrm>
              <a:prstGeom prst="ellipse">
                <a:avLst/>
              </a:prstGeom>
              <a:solidFill>
                <a:srgbClr val="992E2B"/>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rIns="182880" bIns="91440" anchor="ctr">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sz="3600">
                  <a:solidFill>
                    <a:prstClr val="white"/>
                  </a:solidFill>
                  <a:latin typeface="微软雅黑" panose="020F0502020204030204"/>
                  <a:ea typeface="微软雅黑"/>
                  <a:cs typeface="+mn-ea"/>
                  <a:sym typeface="+mn-lt"/>
                </a:endParaRPr>
              </a:p>
            </p:txBody>
          </p:sp>
        </p:grpSp>
        <p:sp>
          <p:nvSpPr>
            <p:cNvPr id="49" name="ïŝ1íde">
              <a:extLst>
                <a:ext uri="{FF2B5EF4-FFF2-40B4-BE49-F238E27FC236}">
                  <a16:creationId xmlns:a16="http://schemas.microsoft.com/office/drawing/2014/main" id="{180CA4B1-6CAA-4190-B3D2-265B58A5F0EB}"/>
                </a:ext>
              </a:extLst>
            </p:cNvPr>
            <p:cNvSpPr/>
            <p:nvPr/>
          </p:nvSpPr>
          <p:spPr>
            <a:xfrm>
              <a:off x="3219061" y="3509897"/>
              <a:ext cx="609864" cy="599941"/>
            </a:xfrm>
            <a:custGeom>
              <a:avLst/>
              <a:gdLst>
                <a:gd name="T0" fmla="*/ 1792 w 2164"/>
                <a:gd name="T1" fmla="*/ 1458 h 2132"/>
                <a:gd name="T2" fmla="*/ 1242 w 2164"/>
                <a:gd name="T3" fmla="*/ 1126 h 2132"/>
                <a:gd name="T4" fmla="*/ 1546 w 2164"/>
                <a:gd name="T5" fmla="*/ 550 h 2132"/>
                <a:gd name="T6" fmla="*/ 996 w 2164"/>
                <a:gd name="T7" fmla="*/ 0 h 2132"/>
                <a:gd name="T8" fmla="*/ 446 w 2164"/>
                <a:gd name="T9" fmla="*/ 550 h 2132"/>
                <a:gd name="T10" fmla="*/ 750 w 2164"/>
                <a:gd name="T11" fmla="*/ 1126 h 2132"/>
                <a:gd name="T12" fmla="*/ 0 w 2164"/>
                <a:gd name="T13" fmla="*/ 1886 h 2132"/>
                <a:gd name="T14" fmla="*/ 996 w 2164"/>
                <a:gd name="T15" fmla="*/ 2132 h 2132"/>
                <a:gd name="T16" fmla="*/ 717 w 2164"/>
                <a:gd name="T17" fmla="*/ 1853 h 2132"/>
                <a:gd name="T18" fmla="*/ 952 w 2164"/>
                <a:gd name="T19" fmla="*/ 1285 h 2132"/>
                <a:gd name="T20" fmla="*/ 950 w 2164"/>
                <a:gd name="T21" fmla="*/ 1285 h 2132"/>
                <a:gd name="T22" fmla="*/ 858 w 2164"/>
                <a:gd name="T23" fmla="*/ 1181 h 2132"/>
                <a:gd name="T24" fmla="*/ 996 w 2164"/>
                <a:gd name="T25" fmla="*/ 1206 h 2132"/>
                <a:gd name="T26" fmla="*/ 1134 w 2164"/>
                <a:gd name="T27" fmla="*/ 1181 h 2132"/>
                <a:gd name="T28" fmla="*/ 1043 w 2164"/>
                <a:gd name="T29" fmla="*/ 1285 h 2132"/>
                <a:gd name="T30" fmla="*/ 1040 w 2164"/>
                <a:gd name="T31" fmla="*/ 1285 h 2132"/>
                <a:gd name="T32" fmla="*/ 1262 w 2164"/>
                <a:gd name="T33" fmla="*/ 1822 h 2132"/>
                <a:gd name="T34" fmla="*/ 1262 w 2164"/>
                <a:gd name="T35" fmla="*/ 1866 h 2132"/>
                <a:gd name="T36" fmla="*/ 996 w 2164"/>
                <a:gd name="T37" fmla="*/ 2132 h 2132"/>
                <a:gd name="T38" fmla="*/ 1500 w 2164"/>
                <a:gd name="T39" fmla="*/ 2102 h 2132"/>
                <a:gd name="T40" fmla="*/ 2164 w 2164"/>
                <a:gd name="T41" fmla="*/ 2102 h 2132"/>
                <a:gd name="T42" fmla="*/ 2164 w 2164"/>
                <a:gd name="T43" fmla="*/ 1586 h 2132"/>
                <a:gd name="T44" fmla="*/ 2164 w 2164"/>
                <a:gd name="T45" fmla="*/ 1458 h 2132"/>
                <a:gd name="T46" fmla="*/ 1792 w 2164"/>
                <a:gd name="T47" fmla="*/ 1458 h 2132"/>
                <a:gd name="T48" fmla="*/ 2081 w 2164"/>
                <a:gd name="T49" fmla="*/ 2019 h 2132"/>
                <a:gd name="T50" fmla="*/ 1345 w 2164"/>
                <a:gd name="T51" fmla="*/ 2019 h 2132"/>
                <a:gd name="T52" fmla="*/ 1345 w 2164"/>
                <a:gd name="T53" fmla="*/ 1612 h 2132"/>
                <a:gd name="T54" fmla="*/ 1713 w 2164"/>
                <a:gd name="T55" fmla="*/ 1851 h 2132"/>
                <a:gd name="T56" fmla="*/ 2080 w 2164"/>
                <a:gd name="T57" fmla="*/ 1612 h 2132"/>
                <a:gd name="T58" fmla="*/ 2080 w 2164"/>
                <a:gd name="T59" fmla="*/ 2019 h 2132"/>
                <a:gd name="T60" fmla="*/ 2081 w 2164"/>
                <a:gd name="T61" fmla="*/ 2019 h 2132"/>
                <a:gd name="T62" fmla="*/ 1713 w 2164"/>
                <a:gd name="T63" fmla="*/ 1780 h 2132"/>
                <a:gd name="T64" fmla="*/ 1346 w 2164"/>
                <a:gd name="T65" fmla="*/ 1541 h 2132"/>
                <a:gd name="T66" fmla="*/ 2081 w 2164"/>
                <a:gd name="T67" fmla="*/ 1541 h 2132"/>
                <a:gd name="T68" fmla="*/ 1713 w 2164"/>
                <a:gd name="T69" fmla="*/ 1780 h 2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4" h="2132">
                  <a:moveTo>
                    <a:pt x="1792" y="1458"/>
                  </a:moveTo>
                  <a:cubicBezTo>
                    <a:pt x="1657" y="1310"/>
                    <a:pt x="1465" y="1182"/>
                    <a:pt x="1242" y="1126"/>
                  </a:cubicBezTo>
                  <a:cubicBezTo>
                    <a:pt x="1422" y="1004"/>
                    <a:pt x="1546" y="765"/>
                    <a:pt x="1546" y="550"/>
                  </a:cubicBezTo>
                  <a:cubicBezTo>
                    <a:pt x="1546" y="246"/>
                    <a:pt x="1300" y="0"/>
                    <a:pt x="996" y="0"/>
                  </a:cubicBezTo>
                  <a:cubicBezTo>
                    <a:pt x="692" y="0"/>
                    <a:pt x="446" y="246"/>
                    <a:pt x="446" y="550"/>
                  </a:cubicBezTo>
                  <a:cubicBezTo>
                    <a:pt x="446" y="765"/>
                    <a:pt x="570" y="1004"/>
                    <a:pt x="750" y="1126"/>
                  </a:cubicBezTo>
                  <a:cubicBezTo>
                    <a:pt x="319" y="1235"/>
                    <a:pt x="0" y="1609"/>
                    <a:pt x="0" y="1886"/>
                  </a:cubicBezTo>
                  <a:cubicBezTo>
                    <a:pt x="0" y="2050"/>
                    <a:pt x="498" y="2132"/>
                    <a:pt x="996" y="2132"/>
                  </a:cubicBezTo>
                  <a:lnTo>
                    <a:pt x="717" y="1853"/>
                  </a:lnTo>
                  <a:lnTo>
                    <a:pt x="952" y="1285"/>
                  </a:lnTo>
                  <a:lnTo>
                    <a:pt x="950" y="1285"/>
                  </a:lnTo>
                  <a:lnTo>
                    <a:pt x="858" y="1181"/>
                  </a:lnTo>
                  <a:cubicBezTo>
                    <a:pt x="903" y="1196"/>
                    <a:pt x="949" y="1206"/>
                    <a:pt x="996" y="1206"/>
                  </a:cubicBezTo>
                  <a:cubicBezTo>
                    <a:pt x="1044" y="1206"/>
                    <a:pt x="1090" y="1196"/>
                    <a:pt x="1134" y="1181"/>
                  </a:cubicBezTo>
                  <a:lnTo>
                    <a:pt x="1043" y="1285"/>
                  </a:lnTo>
                  <a:lnTo>
                    <a:pt x="1040" y="1285"/>
                  </a:lnTo>
                  <a:lnTo>
                    <a:pt x="1262" y="1822"/>
                  </a:lnTo>
                  <a:lnTo>
                    <a:pt x="1262" y="1866"/>
                  </a:lnTo>
                  <a:lnTo>
                    <a:pt x="996" y="2132"/>
                  </a:lnTo>
                  <a:cubicBezTo>
                    <a:pt x="1171" y="2132"/>
                    <a:pt x="1346" y="2122"/>
                    <a:pt x="1500" y="2102"/>
                  </a:cubicBezTo>
                  <a:lnTo>
                    <a:pt x="2164" y="2102"/>
                  </a:lnTo>
                  <a:lnTo>
                    <a:pt x="2164" y="1586"/>
                  </a:lnTo>
                  <a:lnTo>
                    <a:pt x="2164" y="1458"/>
                  </a:lnTo>
                  <a:lnTo>
                    <a:pt x="1792" y="1458"/>
                  </a:lnTo>
                  <a:close/>
                  <a:moveTo>
                    <a:pt x="2081" y="2019"/>
                  </a:moveTo>
                  <a:lnTo>
                    <a:pt x="1345" y="2019"/>
                  </a:lnTo>
                  <a:lnTo>
                    <a:pt x="1345" y="1612"/>
                  </a:lnTo>
                  <a:lnTo>
                    <a:pt x="1713" y="1851"/>
                  </a:lnTo>
                  <a:lnTo>
                    <a:pt x="2080" y="1612"/>
                  </a:lnTo>
                  <a:lnTo>
                    <a:pt x="2080" y="2019"/>
                  </a:lnTo>
                  <a:lnTo>
                    <a:pt x="2081" y="2019"/>
                  </a:lnTo>
                  <a:close/>
                  <a:moveTo>
                    <a:pt x="1713" y="1780"/>
                  </a:moveTo>
                  <a:lnTo>
                    <a:pt x="1346" y="1541"/>
                  </a:lnTo>
                  <a:lnTo>
                    <a:pt x="2081" y="1541"/>
                  </a:lnTo>
                  <a:lnTo>
                    <a:pt x="1713" y="1780"/>
                  </a:lnTo>
                  <a:close/>
                </a:path>
              </a:pathLst>
            </a:custGeom>
            <a:solidFill>
              <a:schemeClr val="bg1"/>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708">
                <a:defRPr/>
              </a:pPr>
              <a:endParaRPr lang="zh-CN" altLang="en-US" sz="4000" b="1" i="1">
                <a:solidFill>
                  <a:prstClr val="black"/>
                </a:solidFill>
                <a:latin typeface="微软雅黑" panose="020F0502020204030204"/>
                <a:ea typeface="微软雅黑"/>
                <a:cs typeface="+mn-ea"/>
                <a:sym typeface="+mn-lt"/>
              </a:endParaRPr>
            </a:p>
          </p:txBody>
        </p:sp>
      </p:grpSp>
      <p:grpSp>
        <p:nvGrpSpPr>
          <p:cNvPr id="52" name="íšľîḍè">
            <a:extLst>
              <a:ext uri="{FF2B5EF4-FFF2-40B4-BE49-F238E27FC236}">
                <a16:creationId xmlns:a16="http://schemas.microsoft.com/office/drawing/2014/main" id="{2F25231A-F3AA-48EE-8638-096C79065896}"/>
              </a:ext>
            </a:extLst>
          </p:cNvPr>
          <p:cNvGrpSpPr/>
          <p:nvPr/>
        </p:nvGrpSpPr>
        <p:grpSpPr>
          <a:xfrm>
            <a:off x="12357535" y="5944057"/>
            <a:ext cx="3554606" cy="3554598"/>
            <a:chOff x="6231054" y="2796111"/>
            <a:chExt cx="2027515" cy="2027512"/>
          </a:xfrm>
          <a:solidFill>
            <a:srgbClr val="ED7D31"/>
          </a:solidFill>
        </p:grpSpPr>
        <p:grpSp>
          <p:nvGrpSpPr>
            <p:cNvPr id="53" name="íṣḻîḑè">
              <a:extLst>
                <a:ext uri="{FF2B5EF4-FFF2-40B4-BE49-F238E27FC236}">
                  <a16:creationId xmlns:a16="http://schemas.microsoft.com/office/drawing/2014/main" id="{EE9ED68F-81EF-4588-8661-C69AAD92F940}"/>
                </a:ext>
              </a:extLst>
            </p:cNvPr>
            <p:cNvGrpSpPr/>
            <p:nvPr/>
          </p:nvGrpSpPr>
          <p:grpSpPr>
            <a:xfrm>
              <a:off x="6231054" y="2796111"/>
              <a:ext cx="2027515" cy="2027512"/>
              <a:chOff x="6284235" y="2278589"/>
              <a:chExt cx="1180469" cy="1180467"/>
            </a:xfrm>
            <a:grpFill/>
          </p:grpSpPr>
          <p:sp>
            <p:nvSpPr>
              <p:cNvPr id="55" name="íṧḻïḍé">
                <a:extLst>
                  <a:ext uri="{FF2B5EF4-FFF2-40B4-BE49-F238E27FC236}">
                    <a16:creationId xmlns:a16="http://schemas.microsoft.com/office/drawing/2014/main" id="{4B2B2105-A0AB-4F3F-8C0A-1E390944A278}"/>
                  </a:ext>
                </a:extLst>
              </p:cNvPr>
              <p:cNvSpPr/>
              <p:nvPr/>
            </p:nvSpPr>
            <p:spPr>
              <a:xfrm flipH="1">
                <a:off x="6284235" y="2278589"/>
                <a:ext cx="1180469" cy="1180467"/>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solidFill>
                <a:srgbClr val="153C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lIns="182880" tIns="91440" rIns="182880" bIns="91440" anchor="ctr">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sz="3600">
                  <a:solidFill>
                    <a:prstClr val="white"/>
                  </a:solidFill>
                  <a:latin typeface="微软雅黑" panose="020F0502020204030204"/>
                  <a:ea typeface="微软雅黑"/>
                  <a:cs typeface="+mn-ea"/>
                  <a:sym typeface="+mn-lt"/>
                </a:endParaRPr>
              </a:p>
            </p:txBody>
          </p:sp>
          <p:sp>
            <p:nvSpPr>
              <p:cNvPr id="56" name="ïṣḷiḋe">
                <a:extLst>
                  <a:ext uri="{FF2B5EF4-FFF2-40B4-BE49-F238E27FC236}">
                    <a16:creationId xmlns:a16="http://schemas.microsoft.com/office/drawing/2014/main" id="{CAFECA70-1F31-4E5F-ACDC-33732549EEB8}"/>
                  </a:ext>
                </a:extLst>
              </p:cNvPr>
              <p:cNvSpPr/>
              <p:nvPr/>
            </p:nvSpPr>
            <p:spPr>
              <a:xfrm flipH="1">
                <a:off x="6508272" y="2502625"/>
                <a:ext cx="732395" cy="732395"/>
              </a:xfrm>
              <a:prstGeom prst="ellipse">
                <a:avLst/>
              </a:prstGeom>
              <a:solidFill>
                <a:srgbClr val="153C7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rIns="182880" bIns="91440" anchor="ctr">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sz="3600">
                  <a:solidFill>
                    <a:prstClr val="white"/>
                  </a:solidFill>
                  <a:latin typeface="微软雅黑" panose="020F0502020204030204"/>
                  <a:ea typeface="微软雅黑"/>
                  <a:cs typeface="+mn-ea"/>
                  <a:sym typeface="+mn-lt"/>
                </a:endParaRPr>
              </a:p>
            </p:txBody>
          </p:sp>
        </p:grpSp>
        <p:sp>
          <p:nvSpPr>
            <p:cNvPr id="54" name="íslíḍé">
              <a:extLst>
                <a:ext uri="{FF2B5EF4-FFF2-40B4-BE49-F238E27FC236}">
                  <a16:creationId xmlns:a16="http://schemas.microsoft.com/office/drawing/2014/main" id="{6B1FB18C-C956-48AA-8D43-DAFF94CBF806}"/>
                </a:ext>
              </a:extLst>
            </p:cNvPr>
            <p:cNvSpPr/>
            <p:nvPr/>
          </p:nvSpPr>
          <p:spPr>
            <a:xfrm>
              <a:off x="6928216" y="3520726"/>
              <a:ext cx="609864" cy="558870"/>
            </a:xfrm>
            <a:custGeom>
              <a:avLst/>
              <a:gdLst>
                <a:gd name="connsiteX0" fmla="*/ 468343 w 607639"/>
                <a:gd name="connsiteY0" fmla="*/ 444986 h 556832"/>
                <a:gd name="connsiteX1" fmla="*/ 521479 w 607639"/>
                <a:gd name="connsiteY1" fmla="*/ 444986 h 556832"/>
                <a:gd name="connsiteX2" fmla="*/ 521479 w 607639"/>
                <a:gd name="connsiteY2" fmla="*/ 530359 h 556832"/>
                <a:gd name="connsiteX3" fmla="*/ 494956 w 607639"/>
                <a:gd name="connsiteY3" fmla="*/ 556832 h 556832"/>
                <a:gd name="connsiteX4" fmla="*/ 468343 w 607639"/>
                <a:gd name="connsiteY4" fmla="*/ 530359 h 556832"/>
                <a:gd name="connsiteX5" fmla="*/ 403705 w 607639"/>
                <a:gd name="connsiteY5" fmla="*/ 444986 h 556832"/>
                <a:gd name="connsiteX6" fmla="*/ 456841 w 607639"/>
                <a:gd name="connsiteY6" fmla="*/ 444986 h 556832"/>
                <a:gd name="connsiteX7" fmla="*/ 456841 w 607639"/>
                <a:gd name="connsiteY7" fmla="*/ 530359 h 556832"/>
                <a:gd name="connsiteX8" fmla="*/ 430318 w 607639"/>
                <a:gd name="connsiteY8" fmla="*/ 556832 h 556832"/>
                <a:gd name="connsiteX9" fmla="*/ 403705 w 607639"/>
                <a:gd name="connsiteY9" fmla="*/ 530359 h 556832"/>
                <a:gd name="connsiteX10" fmla="*/ 151151 w 607639"/>
                <a:gd name="connsiteY10" fmla="*/ 444986 h 556832"/>
                <a:gd name="connsiteX11" fmla="*/ 204287 w 607639"/>
                <a:gd name="connsiteY11" fmla="*/ 444986 h 556832"/>
                <a:gd name="connsiteX12" fmla="*/ 204287 w 607639"/>
                <a:gd name="connsiteY12" fmla="*/ 530359 h 556832"/>
                <a:gd name="connsiteX13" fmla="*/ 177674 w 607639"/>
                <a:gd name="connsiteY13" fmla="*/ 556832 h 556832"/>
                <a:gd name="connsiteX14" fmla="*/ 151151 w 607639"/>
                <a:gd name="connsiteY14" fmla="*/ 530359 h 556832"/>
                <a:gd name="connsiteX15" fmla="*/ 86513 w 607639"/>
                <a:gd name="connsiteY15" fmla="*/ 444986 h 556832"/>
                <a:gd name="connsiteX16" fmla="*/ 139649 w 607639"/>
                <a:gd name="connsiteY16" fmla="*/ 444986 h 556832"/>
                <a:gd name="connsiteX17" fmla="*/ 139649 w 607639"/>
                <a:gd name="connsiteY17" fmla="*/ 530359 h 556832"/>
                <a:gd name="connsiteX18" fmla="*/ 113036 w 607639"/>
                <a:gd name="connsiteY18" fmla="*/ 556832 h 556832"/>
                <a:gd name="connsiteX19" fmla="*/ 86513 w 607639"/>
                <a:gd name="connsiteY19" fmla="*/ 530359 h 556832"/>
                <a:gd name="connsiteX20" fmla="*/ 9435 w 607639"/>
                <a:gd name="connsiteY20" fmla="*/ 301667 h 556832"/>
                <a:gd name="connsiteX21" fmla="*/ 601587 w 607639"/>
                <a:gd name="connsiteY21" fmla="*/ 301667 h 556832"/>
                <a:gd name="connsiteX22" fmla="*/ 607639 w 607639"/>
                <a:gd name="connsiteY22" fmla="*/ 307711 h 556832"/>
                <a:gd name="connsiteX23" fmla="*/ 607639 w 607639"/>
                <a:gd name="connsiteY23" fmla="*/ 550877 h 556832"/>
                <a:gd name="connsiteX24" fmla="*/ 601587 w 607639"/>
                <a:gd name="connsiteY24" fmla="*/ 556832 h 556832"/>
                <a:gd name="connsiteX25" fmla="*/ 574974 w 607639"/>
                <a:gd name="connsiteY25" fmla="*/ 556832 h 556832"/>
                <a:gd name="connsiteX26" fmla="*/ 568922 w 607639"/>
                <a:gd name="connsiteY26" fmla="*/ 550877 h 556832"/>
                <a:gd name="connsiteX27" fmla="*/ 568922 w 607639"/>
                <a:gd name="connsiteY27" fmla="*/ 424228 h 556832"/>
                <a:gd name="connsiteX28" fmla="*/ 38628 w 607639"/>
                <a:gd name="connsiteY28" fmla="*/ 424228 h 556832"/>
                <a:gd name="connsiteX29" fmla="*/ 38628 w 607639"/>
                <a:gd name="connsiteY29" fmla="*/ 550877 h 556832"/>
                <a:gd name="connsiteX30" fmla="*/ 32665 w 607639"/>
                <a:gd name="connsiteY30" fmla="*/ 556832 h 556832"/>
                <a:gd name="connsiteX31" fmla="*/ 6052 w 607639"/>
                <a:gd name="connsiteY31" fmla="*/ 556832 h 556832"/>
                <a:gd name="connsiteX32" fmla="*/ 0 w 607639"/>
                <a:gd name="connsiteY32" fmla="*/ 550877 h 556832"/>
                <a:gd name="connsiteX33" fmla="*/ 0 w 607639"/>
                <a:gd name="connsiteY33" fmla="*/ 311088 h 556832"/>
                <a:gd name="connsiteX34" fmla="*/ 9435 w 607639"/>
                <a:gd name="connsiteY34" fmla="*/ 301667 h 556832"/>
                <a:gd name="connsiteX35" fmla="*/ 203793 w 607639"/>
                <a:gd name="connsiteY35" fmla="*/ 242392 h 556832"/>
                <a:gd name="connsiteX36" fmla="*/ 203793 w 607639"/>
                <a:gd name="connsiteY36" fmla="*/ 281062 h 556832"/>
                <a:gd name="connsiteX37" fmla="*/ 143389 w 607639"/>
                <a:gd name="connsiteY37" fmla="*/ 281062 h 556832"/>
                <a:gd name="connsiteX38" fmla="*/ 151573 w 607639"/>
                <a:gd name="connsiteY38" fmla="*/ 271728 h 556832"/>
                <a:gd name="connsiteX39" fmla="*/ 157267 w 607639"/>
                <a:gd name="connsiteY39" fmla="*/ 245326 h 556832"/>
                <a:gd name="connsiteX40" fmla="*/ 169810 w 607639"/>
                <a:gd name="connsiteY40" fmla="*/ 246037 h 556832"/>
                <a:gd name="connsiteX41" fmla="*/ 408361 w 607639"/>
                <a:gd name="connsiteY41" fmla="*/ 106272 h 556832"/>
                <a:gd name="connsiteX42" fmla="*/ 417438 w 607639"/>
                <a:gd name="connsiteY42" fmla="*/ 106272 h 556832"/>
                <a:gd name="connsiteX43" fmla="*/ 462646 w 607639"/>
                <a:gd name="connsiteY43" fmla="*/ 125999 h 556832"/>
                <a:gd name="connsiteX44" fmla="*/ 507765 w 607639"/>
                <a:gd name="connsiteY44" fmla="*/ 106272 h 556832"/>
                <a:gd name="connsiteX45" fmla="*/ 516041 w 607639"/>
                <a:gd name="connsiteY45" fmla="*/ 106272 h 556832"/>
                <a:gd name="connsiteX46" fmla="*/ 534907 w 607639"/>
                <a:gd name="connsiteY46" fmla="*/ 116847 h 556832"/>
                <a:gd name="connsiteX47" fmla="*/ 577356 w 607639"/>
                <a:gd name="connsiteY47" fmla="*/ 185892 h 556832"/>
                <a:gd name="connsiteX48" fmla="*/ 574776 w 607639"/>
                <a:gd name="connsiteY48" fmla="*/ 212373 h 556832"/>
                <a:gd name="connsiteX49" fmla="*/ 511591 w 607639"/>
                <a:gd name="connsiteY49" fmla="*/ 281063 h 556832"/>
                <a:gd name="connsiteX50" fmla="*/ 478219 w 607639"/>
                <a:gd name="connsiteY50" fmla="*/ 281063 h 556832"/>
                <a:gd name="connsiteX51" fmla="*/ 478575 w 607639"/>
                <a:gd name="connsiteY51" fmla="*/ 251472 h 556832"/>
                <a:gd name="connsiteX52" fmla="*/ 530814 w 607639"/>
                <a:gd name="connsiteY52" fmla="*/ 194778 h 556832"/>
                <a:gd name="connsiteX53" fmla="*/ 521291 w 607639"/>
                <a:gd name="connsiteY53" fmla="*/ 179316 h 556832"/>
                <a:gd name="connsiteX54" fmla="*/ 471100 w 607639"/>
                <a:gd name="connsiteY54" fmla="*/ 233878 h 556832"/>
                <a:gd name="connsiteX55" fmla="*/ 456327 w 607639"/>
                <a:gd name="connsiteY55" fmla="*/ 217083 h 556832"/>
                <a:gd name="connsiteX56" fmla="*/ 403733 w 607639"/>
                <a:gd name="connsiteY56" fmla="*/ 184115 h 556832"/>
                <a:gd name="connsiteX57" fmla="*/ 403733 w 607639"/>
                <a:gd name="connsiteY57" fmla="*/ 167764 h 556832"/>
                <a:gd name="connsiteX58" fmla="*/ 382998 w 607639"/>
                <a:gd name="connsiteY58" fmla="*/ 191846 h 556832"/>
                <a:gd name="connsiteX59" fmla="*/ 446983 w 607639"/>
                <a:gd name="connsiteY59" fmla="*/ 231923 h 556832"/>
                <a:gd name="connsiteX60" fmla="*/ 454014 w 607639"/>
                <a:gd name="connsiteY60" fmla="*/ 262402 h 556832"/>
                <a:gd name="connsiteX61" fmla="*/ 423400 w 607639"/>
                <a:gd name="connsiteY61" fmla="*/ 269333 h 556832"/>
                <a:gd name="connsiteX62" fmla="*/ 337701 w 607639"/>
                <a:gd name="connsiteY62" fmla="*/ 215661 h 556832"/>
                <a:gd name="connsiteX63" fmla="*/ 327556 w 607639"/>
                <a:gd name="connsiteY63" fmla="*/ 200199 h 556832"/>
                <a:gd name="connsiteX64" fmla="*/ 332628 w 607639"/>
                <a:gd name="connsiteY64" fmla="*/ 182515 h 556832"/>
                <a:gd name="connsiteX65" fmla="*/ 391541 w 607639"/>
                <a:gd name="connsiteY65" fmla="*/ 114003 h 556832"/>
                <a:gd name="connsiteX66" fmla="*/ 408361 w 607639"/>
                <a:gd name="connsiteY66" fmla="*/ 106272 h 556832"/>
                <a:gd name="connsiteX67" fmla="*/ 91036 w 607639"/>
                <a:gd name="connsiteY67" fmla="*/ 106272 h 556832"/>
                <a:gd name="connsiteX68" fmla="*/ 198752 w 607639"/>
                <a:gd name="connsiteY68" fmla="*/ 106272 h 556832"/>
                <a:gd name="connsiteX69" fmla="*/ 215577 w 607639"/>
                <a:gd name="connsiteY69" fmla="*/ 114003 h 556832"/>
                <a:gd name="connsiteX70" fmla="*/ 274508 w 607639"/>
                <a:gd name="connsiteY70" fmla="*/ 182516 h 556832"/>
                <a:gd name="connsiteX71" fmla="*/ 278247 w 607639"/>
                <a:gd name="connsiteY71" fmla="*/ 205088 h 556832"/>
                <a:gd name="connsiteX72" fmla="*/ 259998 w 607639"/>
                <a:gd name="connsiteY72" fmla="*/ 218861 h 556832"/>
                <a:gd name="connsiteX73" fmla="*/ 168039 w 607639"/>
                <a:gd name="connsiteY73" fmla="*/ 228636 h 556832"/>
                <a:gd name="connsiteX74" fmla="*/ 143648 w 607639"/>
                <a:gd name="connsiteY74" fmla="*/ 208997 h 556832"/>
                <a:gd name="connsiteX75" fmla="*/ 163321 w 607639"/>
                <a:gd name="connsiteY75" fmla="*/ 184649 h 556832"/>
                <a:gd name="connsiteX76" fmla="*/ 213351 w 607639"/>
                <a:gd name="connsiteY76" fmla="*/ 179317 h 556832"/>
                <a:gd name="connsiteX77" fmla="*/ 199553 w 607639"/>
                <a:gd name="connsiteY77" fmla="*/ 163233 h 556832"/>
                <a:gd name="connsiteX78" fmla="*/ 161452 w 607639"/>
                <a:gd name="connsiteY78" fmla="*/ 167321 h 556832"/>
                <a:gd name="connsiteX79" fmla="*/ 126110 w 607639"/>
                <a:gd name="connsiteY79" fmla="*/ 208997 h 556832"/>
                <a:gd name="connsiteX80" fmla="*/ 86496 w 607639"/>
                <a:gd name="connsiteY80" fmla="*/ 184116 h 556832"/>
                <a:gd name="connsiteX81" fmla="*/ 86496 w 607639"/>
                <a:gd name="connsiteY81" fmla="*/ 167765 h 556832"/>
                <a:gd name="connsiteX82" fmla="*/ 65754 w 607639"/>
                <a:gd name="connsiteY82" fmla="*/ 191847 h 556832"/>
                <a:gd name="connsiteX83" fmla="*/ 129760 w 607639"/>
                <a:gd name="connsiteY83" fmla="*/ 231924 h 556832"/>
                <a:gd name="connsiteX84" fmla="*/ 136704 w 607639"/>
                <a:gd name="connsiteY84" fmla="*/ 262404 h 556832"/>
                <a:gd name="connsiteX85" fmla="*/ 106170 w 607639"/>
                <a:gd name="connsiteY85" fmla="*/ 269335 h 556832"/>
                <a:gd name="connsiteX86" fmla="*/ 20443 w 607639"/>
                <a:gd name="connsiteY86" fmla="*/ 215662 h 556832"/>
                <a:gd name="connsiteX87" fmla="*/ 10294 w 607639"/>
                <a:gd name="connsiteY87" fmla="*/ 200200 h 556832"/>
                <a:gd name="connsiteX88" fmla="*/ 15368 w 607639"/>
                <a:gd name="connsiteY88" fmla="*/ 182516 h 556832"/>
                <a:gd name="connsiteX89" fmla="*/ 74300 w 607639"/>
                <a:gd name="connsiteY89" fmla="*/ 114003 h 556832"/>
                <a:gd name="connsiteX90" fmla="*/ 91036 w 607639"/>
                <a:gd name="connsiteY90" fmla="*/ 106272 h 556832"/>
                <a:gd name="connsiteX91" fmla="*/ 462592 w 607639"/>
                <a:gd name="connsiteY91" fmla="*/ 18488 h 556832"/>
                <a:gd name="connsiteX92" fmla="*/ 508495 w 607639"/>
                <a:gd name="connsiteY92" fmla="*/ 64321 h 556832"/>
                <a:gd name="connsiteX93" fmla="*/ 462592 w 607639"/>
                <a:gd name="connsiteY93" fmla="*/ 110154 h 556832"/>
                <a:gd name="connsiteX94" fmla="*/ 416689 w 607639"/>
                <a:gd name="connsiteY94" fmla="*/ 64321 h 556832"/>
                <a:gd name="connsiteX95" fmla="*/ 462592 w 607639"/>
                <a:gd name="connsiteY95" fmla="*/ 18488 h 556832"/>
                <a:gd name="connsiteX96" fmla="*/ 145365 w 607639"/>
                <a:gd name="connsiteY96" fmla="*/ 0 h 556832"/>
                <a:gd name="connsiteX97" fmla="*/ 191303 w 607639"/>
                <a:gd name="connsiteY97" fmla="*/ 45833 h 556832"/>
                <a:gd name="connsiteX98" fmla="*/ 145365 w 607639"/>
                <a:gd name="connsiteY98" fmla="*/ 91666 h 556832"/>
                <a:gd name="connsiteX99" fmla="*/ 99427 w 607639"/>
                <a:gd name="connsiteY99" fmla="*/ 45833 h 556832"/>
                <a:gd name="connsiteX100" fmla="*/ 145365 w 607639"/>
                <a:gd name="connsiteY100" fmla="*/ 0 h 55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607639" h="556832">
                  <a:moveTo>
                    <a:pt x="468343" y="444986"/>
                  </a:moveTo>
                  <a:lnTo>
                    <a:pt x="521479" y="444986"/>
                  </a:lnTo>
                  <a:lnTo>
                    <a:pt x="521479" y="530359"/>
                  </a:lnTo>
                  <a:cubicBezTo>
                    <a:pt x="521479" y="545017"/>
                    <a:pt x="509641" y="556832"/>
                    <a:pt x="494956" y="556832"/>
                  </a:cubicBezTo>
                  <a:cubicBezTo>
                    <a:pt x="480270" y="556832"/>
                    <a:pt x="468343" y="545017"/>
                    <a:pt x="468343" y="530359"/>
                  </a:cubicBezTo>
                  <a:close/>
                  <a:moveTo>
                    <a:pt x="403705" y="444986"/>
                  </a:moveTo>
                  <a:lnTo>
                    <a:pt x="456841" y="444986"/>
                  </a:lnTo>
                  <a:lnTo>
                    <a:pt x="456841" y="530359"/>
                  </a:lnTo>
                  <a:cubicBezTo>
                    <a:pt x="456841" y="545017"/>
                    <a:pt x="444914" y="556832"/>
                    <a:pt x="430318" y="556832"/>
                  </a:cubicBezTo>
                  <a:cubicBezTo>
                    <a:pt x="415632" y="556832"/>
                    <a:pt x="403705" y="545017"/>
                    <a:pt x="403705" y="530359"/>
                  </a:cubicBezTo>
                  <a:close/>
                  <a:moveTo>
                    <a:pt x="151151" y="444986"/>
                  </a:moveTo>
                  <a:lnTo>
                    <a:pt x="204287" y="444986"/>
                  </a:lnTo>
                  <a:lnTo>
                    <a:pt x="204287" y="530359"/>
                  </a:lnTo>
                  <a:cubicBezTo>
                    <a:pt x="204287" y="545017"/>
                    <a:pt x="192360" y="556832"/>
                    <a:pt x="177674" y="556832"/>
                  </a:cubicBezTo>
                  <a:cubicBezTo>
                    <a:pt x="162989" y="556832"/>
                    <a:pt x="151151" y="545017"/>
                    <a:pt x="151151" y="530359"/>
                  </a:cubicBezTo>
                  <a:close/>
                  <a:moveTo>
                    <a:pt x="86513" y="444986"/>
                  </a:moveTo>
                  <a:lnTo>
                    <a:pt x="139649" y="444986"/>
                  </a:lnTo>
                  <a:lnTo>
                    <a:pt x="139649" y="530359"/>
                  </a:lnTo>
                  <a:cubicBezTo>
                    <a:pt x="139649" y="545017"/>
                    <a:pt x="127722" y="556832"/>
                    <a:pt x="113036" y="556832"/>
                  </a:cubicBezTo>
                  <a:cubicBezTo>
                    <a:pt x="98351" y="556832"/>
                    <a:pt x="86513" y="545017"/>
                    <a:pt x="86513" y="530359"/>
                  </a:cubicBezTo>
                  <a:close/>
                  <a:moveTo>
                    <a:pt x="9435" y="301667"/>
                  </a:moveTo>
                  <a:lnTo>
                    <a:pt x="601587" y="301667"/>
                  </a:lnTo>
                  <a:cubicBezTo>
                    <a:pt x="604880" y="301667"/>
                    <a:pt x="607639" y="304333"/>
                    <a:pt x="607639" y="307711"/>
                  </a:cubicBezTo>
                  <a:lnTo>
                    <a:pt x="607639" y="550877"/>
                  </a:lnTo>
                  <a:cubicBezTo>
                    <a:pt x="607639" y="554166"/>
                    <a:pt x="604880" y="556832"/>
                    <a:pt x="601587" y="556832"/>
                  </a:cubicBezTo>
                  <a:lnTo>
                    <a:pt x="574974" y="556832"/>
                  </a:lnTo>
                  <a:cubicBezTo>
                    <a:pt x="571681" y="556832"/>
                    <a:pt x="568922" y="554166"/>
                    <a:pt x="568922" y="550877"/>
                  </a:cubicBezTo>
                  <a:lnTo>
                    <a:pt x="568922" y="424228"/>
                  </a:lnTo>
                  <a:lnTo>
                    <a:pt x="38628" y="424228"/>
                  </a:lnTo>
                  <a:lnTo>
                    <a:pt x="38628" y="550877"/>
                  </a:lnTo>
                  <a:cubicBezTo>
                    <a:pt x="38628" y="554166"/>
                    <a:pt x="35958" y="556832"/>
                    <a:pt x="32665" y="556832"/>
                  </a:cubicBezTo>
                  <a:lnTo>
                    <a:pt x="6052" y="556832"/>
                  </a:lnTo>
                  <a:cubicBezTo>
                    <a:pt x="2670" y="556832"/>
                    <a:pt x="0" y="554166"/>
                    <a:pt x="0" y="550877"/>
                  </a:cubicBezTo>
                  <a:lnTo>
                    <a:pt x="0" y="311088"/>
                  </a:lnTo>
                  <a:cubicBezTo>
                    <a:pt x="0" y="305933"/>
                    <a:pt x="4272" y="301667"/>
                    <a:pt x="9435" y="301667"/>
                  </a:cubicBezTo>
                  <a:close/>
                  <a:moveTo>
                    <a:pt x="203793" y="242392"/>
                  </a:moveTo>
                  <a:lnTo>
                    <a:pt x="203793" y="281062"/>
                  </a:lnTo>
                  <a:lnTo>
                    <a:pt x="143389" y="281062"/>
                  </a:lnTo>
                  <a:cubicBezTo>
                    <a:pt x="146503" y="278395"/>
                    <a:pt x="149260" y="275284"/>
                    <a:pt x="151573" y="271728"/>
                  </a:cubicBezTo>
                  <a:cubicBezTo>
                    <a:pt x="156733" y="263550"/>
                    <a:pt x="158423" y="254215"/>
                    <a:pt x="157267" y="245326"/>
                  </a:cubicBezTo>
                  <a:cubicBezTo>
                    <a:pt x="161537" y="246304"/>
                    <a:pt x="165718" y="246481"/>
                    <a:pt x="169810" y="246037"/>
                  </a:cubicBezTo>
                  <a:close/>
                  <a:moveTo>
                    <a:pt x="408361" y="106272"/>
                  </a:moveTo>
                  <a:lnTo>
                    <a:pt x="417438" y="106272"/>
                  </a:lnTo>
                  <a:cubicBezTo>
                    <a:pt x="429185" y="118979"/>
                    <a:pt x="445559" y="125999"/>
                    <a:pt x="462646" y="125999"/>
                  </a:cubicBezTo>
                  <a:cubicBezTo>
                    <a:pt x="480444" y="125999"/>
                    <a:pt x="496552" y="118446"/>
                    <a:pt x="507765" y="106272"/>
                  </a:cubicBezTo>
                  <a:lnTo>
                    <a:pt x="516041" y="106272"/>
                  </a:lnTo>
                  <a:cubicBezTo>
                    <a:pt x="523694" y="106272"/>
                    <a:pt x="530814" y="110271"/>
                    <a:pt x="534907" y="116847"/>
                  </a:cubicBezTo>
                  <a:cubicBezTo>
                    <a:pt x="540336" y="125733"/>
                    <a:pt x="572462" y="177984"/>
                    <a:pt x="577356" y="185892"/>
                  </a:cubicBezTo>
                  <a:cubicBezTo>
                    <a:pt x="582518" y="194334"/>
                    <a:pt x="581450" y="205086"/>
                    <a:pt x="574776" y="212373"/>
                  </a:cubicBezTo>
                  <a:lnTo>
                    <a:pt x="511591" y="281063"/>
                  </a:lnTo>
                  <a:lnTo>
                    <a:pt x="478219" y="281063"/>
                  </a:lnTo>
                  <a:cubicBezTo>
                    <a:pt x="470922" y="272621"/>
                    <a:pt x="470922" y="259914"/>
                    <a:pt x="478575" y="251472"/>
                  </a:cubicBezTo>
                  <a:lnTo>
                    <a:pt x="530814" y="194778"/>
                  </a:lnTo>
                  <a:lnTo>
                    <a:pt x="521291" y="179316"/>
                  </a:lnTo>
                  <a:cubicBezTo>
                    <a:pt x="520847" y="179761"/>
                    <a:pt x="471545" y="233344"/>
                    <a:pt x="471100" y="233878"/>
                  </a:cubicBezTo>
                  <a:cubicBezTo>
                    <a:pt x="467985" y="227213"/>
                    <a:pt x="463002" y="221348"/>
                    <a:pt x="456327" y="217083"/>
                  </a:cubicBezTo>
                  <a:lnTo>
                    <a:pt x="403733" y="184115"/>
                  </a:lnTo>
                  <a:lnTo>
                    <a:pt x="403733" y="167764"/>
                  </a:lnTo>
                  <a:cubicBezTo>
                    <a:pt x="392075" y="181271"/>
                    <a:pt x="399194" y="173007"/>
                    <a:pt x="382998" y="191846"/>
                  </a:cubicBezTo>
                  <a:lnTo>
                    <a:pt x="446983" y="231923"/>
                  </a:lnTo>
                  <a:cubicBezTo>
                    <a:pt x="457573" y="238498"/>
                    <a:pt x="460332" y="252272"/>
                    <a:pt x="454014" y="262402"/>
                  </a:cubicBezTo>
                  <a:cubicBezTo>
                    <a:pt x="447517" y="272710"/>
                    <a:pt x="433812" y="275909"/>
                    <a:pt x="423400" y="269333"/>
                  </a:cubicBezTo>
                  <a:lnTo>
                    <a:pt x="337701" y="215661"/>
                  </a:lnTo>
                  <a:cubicBezTo>
                    <a:pt x="332272" y="212195"/>
                    <a:pt x="328535" y="206597"/>
                    <a:pt x="327556" y="200199"/>
                  </a:cubicBezTo>
                  <a:cubicBezTo>
                    <a:pt x="326577" y="193890"/>
                    <a:pt x="328446" y="187403"/>
                    <a:pt x="332628" y="182515"/>
                  </a:cubicBezTo>
                  <a:cubicBezTo>
                    <a:pt x="341172" y="172563"/>
                    <a:pt x="382642" y="124400"/>
                    <a:pt x="391541" y="114003"/>
                  </a:cubicBezTo>
                  <a:cubicBezTo>
                    <a:pt x="395724" y="109116"/>
                    <a:pt x="401864" y="106272"/>
                    <a:pt x="408361" y="106272"/>
                  </a:cubicBezTo>
                  <a:close/>
                  <a:moveTo>
                    <a:pt x="91036" y="106272"/>
                  </a:moveTo>
                  <a:lnTo>
                    <a:pt x="198752" y="106272"/>
                  </a:lnTo>
                  <a:cubicBezTo>
                    <a:pt x="205250" y="106272"/>
                    <a:pt x="211393" y="109116"/>
                    <a:pt x="215577" y="114003"/>
                  </a:cubicBezTo>
                  <a:cubicBezTo>
                    <a:pt x="222253" y="121734"/>
                    <a:pt x="268366" y="175407"/>
                    <a:pt x="274508" y="182516"/>
                  </a:cubicBezTo>
                  <a:cubicBezTo>
                    <a:pt x="279850" y="188737"/>
                    <a:pt x="281274" y="197445"/>
                    <a:pt x="278247" y="205088"/>
                  </a:cubicBezTo>
                  <a:cubicBezTo>
                    <a:pt x="275221" y="212730"/>
                    <a:pt x="268188" y="218061"/>
                    <a:pt x="259998" y="218861"/>
                  </a:cubicBezTo>
                  <a:lnTo>
                    <a:pt x="168039" y="228636"/>
                  </a:lnTo>
                  <a:cubicBezTo>
                    <a:pt x="155843" y="229969"/>
                    <a:pt x="144894" y="221172"/>
                    <a:pt x="143648" y="208997"/>
                  </a:cubicBezTo>
                  <a:cubicBezTo>
                    <a:pt x="142312" y="196823"/>
                    <a:pt x="151125" y="185982"/>
                    <a:pt x="163321" y="184649"/>
                  </a:cubicBezTo>
                  <a:lnTo>
                    <a:pt x="213351" y="179317"/>
                  </a:lnTo>
                  <a:lnTo>
                    <a:pt x="199553" y="163233"/>
                  </a:lnTo>
                  <a:lnTo>
                    <a:pt x="161452" y="167321"/>
                  </a:lnTo>
                  <a:cubicBezTo>
                    <a:pt x="140354" y="169542"/>
                    <a:pt x="124864" y="188026"/>
                    <a:pt x="126110" y="208997"/>
                  </a:cubicBezTo>
                  <a:lnTo>
                    <a:pt x="86496" y="184116"/>
                  </a:lnTo>
                  <a:lnTo>
                    <a:pt x="86496" y="167765"/>
                  </a:lnTo>
                  <a:cubicBezTo>
                    <a:pt x="74834" y="181272"/>
                    <a:pt x="81867" y="173008"/>
                    <a:pt x="65754" y="191847"/>
                  </a:cubicBezTo>
                  <a:lnTo>
                    <a:pt x="129760" y="231924"/>
                  </a:lnTo>
                  <a:cubicBezTo>
                    <a:pt x="140087" y="238411"/>
                    <a:pt x="143203" y="252096"/>
                    <a:pt x="136704" y="262404"/>
                  </a:cubicBezTo>
                  <a:cubicBezTo>
                    <a:pt x="130205" y="272712"/>
                    <a:pt x="116585" y="275911"/>
                    <a:pt x="106170" y="269335"/>
                  </a:cubicBezTo>
                  <a:lnTo>
                    <a:pt x="20443" y="215662"/>
                  </a:lnTo>
                  <a:cubicBezTo>
                    <a:pt x="14923" y="212197"/>
                    <a:pt x="11273" y="206598"/>
                    <a:pt x="10294" y="200200"/>
                  </a:cubicBezTo>
                  <a:cubicBezTo>
                    <a:pt x="9315" y="193891"/>
                    <a:pt x="11184" y="187404"/>
                    <a:pt x="15368" y="182516"/>
                  </a:cubicBezTo>
                  <a:cubicBezTo>
                    <a:pt x="26674" y="169365"/>
                    <a:pt x="60146" y="130443"/>
                    <a:pt x="74300" y="114003"/>
                  </a:cubicBezTo>
                  <a:cubicBezTo>
                    <a:pt x="78484" y="109116"/>
                    <a:pt x="84627" y="106272"/>
                    <a:pt x="91036" y="106272"/>
                  </a:cubicBezTo>
                  <a:close/>
                  <a:moveTo>
                    <a:pt x="462592" y="18488"/>
                  </a:moveTo>
                  <a:cubicBezTo>
                    <a:pt x="487944" y="18488"/>
                    <a:pt x="508495" y="39008"/>
                    <a:pt x="508495" y="64321"/>
                  </a:cubicBezTo>
                  <a:cubicBezTo>
                    <a:pt x="508495" y="89634"/>
                    <a:pt x="487944" y="110154"/>
                    <a:pt x="462592" y="110154"/>
                  </a:cubicBezTo>
                  <a:cubicBezTo>
                    <a:pt x="437240" y="110154"/>
                    <a:pt x="416689" y="89634"/>
                    <a:pt x="416689" y="64321"/>
                  </a:cubicBezTo>
                  <a:cubicBezTo>
                    <a:pt x="416689" y="39008"/>
                    <a:pt x="437240" y="18488"/>
                    <a:pt x="462592" y="18488"/>
                  </a:cubicBezTo>
                  <a:close/>
                  <a:moveTo>
                    <a:pt x="145365" y="0"/>
                  </a:moveTo>
                  <a:cubicBezTo>
                    <a:pt x="170736" y="0"/>
                    <a:pt x="191303" y="20520"/>
                    <a:pt x="191303" y="45833"/>
                  </a:cubicBezTo>
                  <a:cubicBezTo>
                    <a:pt x="191303" y="71146"/>
                    <a:pt x="170736" y="91666"/>
                    <a:pt x="145365" y="91666"/>
                  </a:cubicBezTo>
                  <a:cubicBezTo>
                    <a:pt x="119994" y="91666"/>
                    <a:pt x="99427" y="71146"/>
                    <a:pt x="99427" y="45833"/>
                  </a:cubicBezTo>
                  <a:cubicBezTo>
                    <a:pt x="99427" y="20520"/>
                    <a:pt x="119994" y="0"/>
                    <a:pt x="145365" y="0"/>
                  </a:cubicBezTo>
                  <a:close/>
                </a:path>
              </a:pathLst>
            </a:custGeom>
            <a:solidFill>
              <a:schemeClr val="bg1"/>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708">
                <a:defRPr/>
              </a:pPr>
              <a:endParaRPr lang="zh-CN" altLang="en-US" sz="4000" b="1" i="1">
                <a:solidFill>
                  <a:prstClr val="black"/>
                </a:solidFill>
                <a:latin typeface="微软雅黑" panose="020F0502020204030204"/>
                <a:ea typeface="微软雅黑"/>
                <a:cs typeface="+mn-ea"/>
                <a:sym typeface="+mn-lt"/>
              </a:endParaRPr>
            </a:p>
          </p:txBody>
        </p:sp>
      </p:grpSp>
      <p:grpSp>
        <p:nvGrpSpPr>
          <p:cNvPr id="57" name="îṧ1îḓe">
            <a:extLst>
              <a:ext uri="{FF2B5EF4-FFF2-40B4-BE49-F238E27FC236}">
                <a16:creationId xmlns:a16="http://schemas.microsoft.com/office/drawing/2014/main" id="{DFCE965E-02B4-45E4-8F2C-57F90A50609F}"/>
              </a:ext>
            </a:extLst>
          </p:cNvPr>
          <p:cNvGrpSpPr/>
          <p:nvPr/>
        </p:nvGrpSpPr>
        <p:grpSpPr>
          <a:xfrm>
            <a:off x="9388862" y="5944057"/>
            <a:ext cx="2495128" cy="2495122"/>
            <a:chOff x="4537749" y="2796111"/>
            <a:chExt cx="1423198" cy="1423196"/>
          </a:xfrm>
        </p:grpSpPr>
        <p:grpSp>
          <p:nvGrpSpPr>
            <p:cNvPr id="58" name="îṩḻíḓe">
              <a:extLst>
                <a:ext uri="{FF2B5EF4-FFF2-40B4-BE49-F238E27FC236}">
                  <a16:creationId xmlns:a16="http://schemas.microsoft.com/office/drawing/2014/main" id="{4B5D6272-5AF7-48B5-821C-1BC7EA90C176}"/>
                </a:ext>
              </a:extLst>
            </p:cNvPr>
            <p:cNvGrpSpPr/>
            <p:nvPr/>
          </p:nvGrpSpPr>
          <p:grpSpPr>
            <a:xfrm>
              <a:off x="4537749" y="2796111"/>
              <a:ext cx="1423198" cy="1423196"/>
              <a:chOff x="4832911" y="2816820"/>
              <a:chExt cx="1153616" cy="1153614"/>
            </a:xfrm>
          </p:grpSpPr>
          <p:sp>
            <p:nvSpPr>
              <p:cNvPr id="60" name="íšľîḋe">
                <a:extLst>
                  <a:ext uri="{FF2B5EF4-FFF2-40B4-BE49-F238E27FC236}">
                    <a16:creationId xmlns:a16="http://schemas.microsoft.com/office/drawing/2014/main" id="{AC77A789-7324-4865-BB84-1A71304D2A2F}"/>
                  </a:ext>
                </a:extLst>
              </p:cNvPr>
              <p:cNvSpPr/>
              <p:nvPr/>
            </p:nvSpPr>
            <p:spPr>
              <a:xfrm flipH="1">
                <a:off x="4832911" y="2816820"/>
                <a:ext cx="1153616" cy="1153614"/>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solidFill>
                <a:schemeClr val="bg1">
                  <a:lumMod val="8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lIns="182880" tIns="91440" rIns="182880" bIns="91440" anchor="ctr">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sz="3600">
                  <a:solidFill>
                    <a:prstClr val="white"/>
                  </a:solidFill>
                  <a:latin typeface="微软雅黑" panose="020F0502020204030204"/>
                  <a:ea typeface="微软雅黑"/>
                  <a:cs typeface="+mn-ea"/>
                  <a:sym typeface="+mn-lt"/>
                </a:endParaRPr>
              </a:p>
            </p:txBody>
          </p:sp>
          <p:sp>
            <p:nvSpPr>
              <p:cNvPr id="61" name="îşľiḓé">
                <a:extLst>
                  <a:ext uri="{FF2B5EF4-FFF2-40B4-BE49-F238E27FC236}">
                    <a16:creationId xmlns:a16="http://schemas.microsoft.com/office/drawing/2014/main" id="{923DEECB-CB0D-48EB-B9AB-2645FC3635F8}"/>
                  </a:ext>
                </a:extLst>
              </p:cNvPr>
              <p:cNvSpPr/>
              <p:nvPr/>
            </p:nvSpPr>
            <p:spPr>
              <a:xfrm flipH="1">
                <a:off x="5051854" y="3035760"/>
                <a:ext cx="715735" cy="715735"/>
              </a:xfrm>
              <a:prstGeom prst="ellipse">
                <a:avLst/>
              </a:prstGeom>
              <a:solidFill>
                <a:schemeClr val="bg1">
                  <a:lumMod val="8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rIns="182880" bIns="91440" anchor="ctr">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sz="3600">
                  <a:solidFill>
                    <a:prstClr val="white"/>
                  </a:solidFill>
                  <a:latin typeface="微软雅黑" panose="020F0502020204030204"/>
                  <a:ea typeface="微软雅黑"/>
                  <a:cs typeface="+mn-ea"/>
                  <a:sym typeface="+mn-lt"/>
                </a:endParaRPr>
              </a:p>
            </p:txBody>
          </p:sp>
        </p:grpSp>
        <p:sp>
          <p:nvSpPr>
            <p:cNvPr id="59" name="îṧlïḑé">
              <a:extLst>
                <a:ext uri="{FF2B5EF4-FFF2-40B4-BE49-F238E27FC236}">
                  <a16:creationId xmlns:a16="http://schemas.microsoft.com/office/drawing/2014/main" id="{FE260917-6778-423B-AC0B-C84D35FD1B46}"/>
                </a:ext>
              </a:extLst>
            </p:cNvPr>
            <p:cNvSpPr/>
            <p:nvPr/>
          </p:nvSpPr>
          <p:spPr>
            <a:xfrm>
              <a:off x="5064108" y="3300667"/>
              <a:ext cx="370478" cy="414084"/>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42830" h="606722">
                  <a:moveTo>
                    <a:pt x="271387" y="318180"/>
                  </a:moveTo>
                  <a:cubicBezTo>
                    <a:pt x="282599" y="318180"/>
                    <a:pt x="291675" y="327244"/>
                    <a:pt x="291675" y="338440"/>
                  </a:cubicBezTo>
                  <a:lnTo>
                    <a:pt x="291675" y="415214"/>
                  </a:lnTo>
                  <a:lnTo>
                    <a:pt x="345686" y="469151"/>
                  </a:lnTo>
                  <a:cubicBezTo>
                    <a:pt x="353605" y="477059"/>
                    <a:pt x="353605" y="489855"/>
                    <a:pt x="345686" y="497764"/>
                  </a:cubicBezTo>
                  <a:cubicBezTo>
                    <a:pt x="337766" y="505672"/>
                    <a:pt x="324953" y="505672"/>
                    <a:pt x="317034" y="497764"/>
                  </a:cubicBezTo>
                  <a:lnTo>
                    <a:pt x="271387" y="452179"/>
                  </a:lnTo>
                  <a:lnTo>
                    <a:pt x="225740" y="497764"/>
                  </a:lnTo>
                  <a:cubicBezTo>
                    <a:pt x="217821" y="505672"/>
                    <a:pt x="205008" y="505672"/>
                    <a:pt x="197088" y="497764"/>
                  </a:cubicBezTo>
                  <a:cubicBezTo>
                    <a:pt x="189258" y="489855"/>
                    <a:pt x="189258" y="477059"/>
                    <a:pt x="197088" y="469151"/>
                  </a:cubicBezTo>
                  <a:lnTo>
                    <a:pt x="251188" y="415214"/>
                  </a:lnTo>
                  <a:lnTo>
                    <a:pt x="251188" y="338440"/>
                  </a:lnTo>
                  <a:cubicBezTo>
                    <a:pt x="251188" y="327244"/>
                    <a:pt x="260264" y="318180"/>
                    <a:pt x="271387" y="318180"/>
                  </a:cubicBezTo>
                  <a:close/>
                  <a:moveTo>
                    <a:pt x="455687" y="299339"/>
                  </a:moveTo>
                  <a:cubicBezTo>
                    <a:pt x="537044" y="299339"/>
                    <a:pt x="573628" y="401178"/>
                    <a:pt x="511498" y="452986"/>
                  </a:cubicBezTo>
                  <a:cubicBezTo>
                    <a:pt x="530635" y="468982"/>
                    <a:pt x="542830" y="492975"/>
                    <a:pt x="542830" y="519723"/>
                  </a:cubicBezTo>
                  <a:lnTo>
                    <a:pt x="542830" y="586461"/>
                  </a:lnTo>
                  <a:cubicBezTo>
                    <a:pt x="542830" y="597658"/>
                    <a:pt x="533751" y="606722"/>
                    <a:pt x="522535" y="606722"/>
                  </a:cubicBezTo>
                  <a:lnTo>
                    <a:pt x="388839" y="606722"/>
                  </a:lnTo>
                  <a:cubicBezTo>
                    <a:pt x="377623" y="606722"/>
                    <a:pt x="368633" y="597658"/>
                    <a:pt x="368633" y="586461"/>
                  </a:cubicBezTo>
                  <a:lnTo>
                    <a:pt x="368633" y="519723"/>
                  </a:lnTo>
                  <a:cubicBezTo>
                    <a:pt x="368633" y="492975"/>
                    <a:pt x="380828" y="468982"/>
                    <a:pt x="399965" y="452986"/>
                  </a:cubicBezTo>
                  <a:cubicBezTo>
                    <a:pt x="337657" y="401089"/>
                    <a:pt x="374508" y="299339"/>
                    <a:pt x="455687" y="299339"/>
                  </a:cubicBezTo>
                  <a:close/>
                  <a:moveTo>
                    <a:pt x="87143" y="299339"/>
                  </a:moveTo>
                  <a:cubicBezTo>
                    <a:pt x="168411" y="299339"/>
                    <a:pt x="204995" y="401178"/>
                    <a:pt x="142865" y="452986"/>
                  </a:cubicBezTo>
                  <a:cubicBezTo>
                    <a:pt x="162002" y="468982"/>
                    <a:pt x="174197" y="492975"/>
                    <a:pt x="174197" y="519723"/>
                  </a:cubicBezTo>
                  <a:lnTo>
                    <a:pt x="174197" y="586461"/>
                  </a:lnTo>
                  <a:cubicBezTo>
                    <a:pt x="174197" y="597658"/>
                    <a:pt x="165118" y="606722"/>
                    <a:pt x="153991" y="606722"/>
                  </a:cubicBezTo>
                  <a:lnTo>
                    <a:pt x="20295" y="606722"/>
                  </a:lnTo>
                  <a:cubicBezTo>
                    <a:pt x="9079" y="606722"/>
                    <a:pt x="0" y="597658"/>
                    <a:pt x="0" y="586461"/>
                  </a:cubicBezTo>
                  <a:lnTo>
                    <a:pt x="0" y="519723"/>
                  </a:lnTo>
                  <a:cubicBezTo>
                    <a:pt x="0" y="492975"/>
                    <a:pt x="12195" y="468982"/>
                    <a:pt x="31332" y="452986"/>
                  </a:cubicBezTo>
                  <a:cubicBezTo>
                    <a:pt x="-30976" y="401089"/>
                    <a:pt x="5875" y="299339"/>
                    <a:pt x="87143" y="299339"/>
                  </a:cubicBezTo>
                  <a:close/>
                  <a:moveTo>
                    <a:pt x="272076" y="0"/>
                  </a:moveTo>
                  <a:cubicBezTo>
                    <a:pt x="353344" y="0"/>
                    <a:pt x="390017" y="101839"/>
                    <a:pt x="327798" y="153647"/>
                  </a:cubicBezTo>
                  <a:cubicBezTo>
                    <a:pt x="346935" y="169643"/>
                    <a:pt x="359130" y="193636"/>
                    <a:pt x="359130" y="220384"/>
                  </a:cubicBezTo>
                  <a:lnTo>
                    <a:pt x="359130" y="287122"/>
                  </a:lnTo>
                  <a:cubicBezTo>
                    <a:pt x="359130" y="298319"/>
                    <a:pt x="350140" y="307383"/>
                    <a:pt x="338924" y="307383"/>
                  </a:cubicBezTo>
                  <a:lnTo>
                    <a:pt x="205228" y="307383"/>
                  </a:lnTo>
                  <a:cubicBezTo>
                    <a:pt x="194012" y="307383"/>
                    <a:pt x="184933" y="298319"/>
                    <a:pt x="184933" y="287122"/>
                  </a:cubicBezTo>
                  <a:lnTo>
                    <a:pt x="184933" y="220384"/>
                  </a:lnTo>
                  <a:cubicBezTo>
                    <a:pt x="184933" y="193636"/>
                    <a:pt x="197128" y="169643"/>
                    <a:pt x="216265" y="153647"/>
                  </a:cubicBezTo>
                  <a:cubicBezTo>
                    <a:pt x="154046" y="101750"/>
                    <a:pt x="190897" y="0"/>
                    <a:pt x="272076" y="0"/>
                  </a:cubicBezTo>
                  <a:close/>
                </a:path>
              </a:pathLst>
            </a:custGeom>
            <a:solidFill>
              <a:schemeClr val="tx1">
                <a:lumMod val="50000"/>
                <a:lumOff val="50000"/>
              </a:schemeClr>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708">
                <a:defRPr/>
              </a:pPr>
              <a:endParaRPr lang="zh-CN" altLang="en-US" sz="4000" b="1" i="1">
                <a:solidFill>
                  <a:prstClr val="black"/>
                </a:solidFill>
                <a:latin typeface="微软雅黑" panose="020F0502020204030204"/>
                <a:ea typeface="微软雅黑"/>
                <a:cs typeface="+mn-ea"/>
                <a:sym typeface="+mn-lt"/>
              </a:endParaRPr>
            </a:p>
          </p:txBody>
        </p:sp>
      </p:grpSp>
      <p:grpSp>
        <p:nvGrpSpPr>
          <p:cNvPr id="62" name="íŝlïḍè">
            <a:extLst>
              <a:ext uri="{FF2B5EF4-FFF2-40B4-BE49-F238E27FC236}">
                <a16:creationId xmlns:a16="http://schemas.microsoft.com/office/drawing/2014/main" id="{08407A5B-D709-47C9-A411-AB535F46BCAF}"/>
              </a:ext>
            </a:extLst>
          </p:cNvPr>
          <p:cNvGrpSpPr/>
          <p:nvPr/>
        </p:nvGrpSpPr>
        <p:grpSpPr>
          <a:xfrm>
            <a:off x="15912136" y="5944057"/>
            <a:ext cx="2495128" cy="2495122"/>
            <a:chOff x="8258566" y="2796111"/>
            <a:chExt cx="1423198" cy="1423196"/>
          </a:xfrm>
        </p:grpSpPr>
        <p:grpSp>
          <p:nvGrpSpPr>
            <p:cNvPr id="63" name="íSlïḑè">
              <a:extLst>
                <a:ext uri="{FF2B5EF4-FFF2-40B4-BE49-F238E27FC236}">
                  <a16:creationId xmlns:a16="http://schemas.microsoft.com/office/drawing/2014/main" id="{D1FD05FF-9FB6-4C47-A8B3-C4AE6B450FC7}"/>
                </a:ext>
              </a:extLst>
            </p:cNvPr>
            <p:cNvGrpSpPr/>
            <p:nvPr/>
          </p:nvGrpSpPr>
          <p:grpSpPr>
            <a:xfrm>
              <a:off x="8258566" y="2796111"/>
              <a:ext cx="1423198" cy="1423196"/>
              <a:chOff x="7848930" y="2816820"/>
              <a:chExt cx="1153616" cy="1153614"/>
            </a:xfrm>
          </p:grpSpPr>
          <p:sp>
            <p:nvSpPr>
              <p:cNvPr id="65" name="íṣľídé">
                <a:extLst>
                  <a:ext uri="{FF2B5EF4-FFF2-40B4-BE49-F238E27FC236}">
                    <a16:creationId xmlns:a16="http://schemas.microsoft.com/office/drawing/2014/main" id="{22EED771-E378-4710-8A62-950958F58110}"/>
                  </a:ext>
                </a:extLst>
              </p:cNvPr>
              <p:cNvSpPr/>
              <p:nvPr/>
            </p:nvSpPr>
            <p:spPr>
              <a:xfrm flipH="1">
                <a:off x="7848930" y="2816820"/>
                <a:ext cx="1153616" cy="1153614"/>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solidFill>
                <a:schemeClr val="bg1">
                  <a:lumMod val="8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lIns="182880" tIns="91440" rIns="182880" bIns="91440" anchor="ctr">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sz="3600">
                  <a:solidFill>
                    <a:prstClr val="white"/>
                  </a:solidFill>
                  <a:latin typeface="微软雅黑" panose="020F0502020204030204"/>
                  <a:ea typeface="微软雅黑"/>
                  <a:cs typeface="+mn-ea"/>
                  <a:sym typeface="+mn-lt"/>
                </a:endParaRPr>
              </a:p>
            </p:txBody>
          </p:sp>
          <p:sp>
            <p:nvSpPr>
              <p:cNvPr id="66" name="i$ḻîďé">
                <a:extLst>
                  <a:ext uri="{FF2B5EF4-FFF2-40B4-BE49-F238E27FC236}">
                    <a16:creationId xmlns:a16="http://schemas.microsoft.com/office/drawing/2014/main" id="{636840BA-7B30-4DBB-A1E1-6BB366A48B87}"/>
                  </a:ext>
                </a:extLst>
              </p:cNvPr>
              <p:cNvSpPr/>
              <p:nvPr/>
            </p:nvSpPr>
            <p:spPr>
              <a:xfrm flipH="1">
                <a:off x="8067874" y="3035760"/>
                <a:ext cx="715735" cy="715735"/>
              </a:xfrm>
              <a:prstGeom prst="ellipse">
                <a:avLst/>
              </a:prstGeom>
              <a:solidFill>
                <a:schemeClr val="bg1">
                  <a:lumMod val="8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rIns="182880" bIns="91440" anchor="ctr">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sz="3600">
                  <a:solidFill>
                    <a:prstClr val="white"/>
                  </a:solidFill>
                  <a:latin typeface="微软雅黑" panose="020F0502020204030204"/>
                  <a:ea typeface="微软雅黑"/>
                  <a:cs typeface="+mn-ea"/>
                  <a:sym typeface="+mn-lt"/>
                </a:endParaRPr>
              </a:p>
            </p:txBody>
          </p:sp>
        </p:grpSp>
        <p:sp>
          <p:nvSpPr>
            <p:cNvPr id="64" name="iṣlíďe">
              <a:extLst>
                <a:ext uri="{FF2B5EF4-FFF2-40B4-BE49-F238E27FC236}">
                  <a16:creationId xmlns:a16="http://schemas.microsoft.com/office/drawing/2014/main" id="{D834AE5D-1AC1-434E-9D4B-F6A2479E2037}"/>
                </a:ext>
              </a:extLst>
            </p:cNvPr>
            <p:cNvSpPr/>
            <p:nvPr/>
          </p:nvSpPr>
          <p:spPr>
            <a:xfrm>
              <a:off x="8784925" y="3300667"/>
              <a:ext cx="370478" cy="414084"/>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42830" h="606722">
                  <a:moveTo>
                    <a:pt x="271387" y="318180"/>
                  </a:moveTo>
                  <a:cubicBezTo>
                    <a:pt x="282599" y="318180"/>
                    <a:pt x="291675" y="327244"/>
                    <a:pt x="291675" y="338440"/>
                  </a:cubicBezTo>
                  <a:lnTo>
                    <a:pt x="291675" y="415214"/>
                  </a:lnTo>
                  <a:lnTo>
                    <a:pt x="345686" y="469151"/>
                  </a:lnTo>
                  <a:cubicBezTo>
                    <a:pt x="353605" y="477059"/>
                    <a:pt x="353605" y="489855"/>
                    <a:pt x="345686" y="497764"/>
                  </a:cubicBezTo>
                  <a:cubicBezTo>
                    <a:pt x="337766" y="505672"/>
                    <a:pt x="324953" y="505672"/>
                    <a:pt x="317034" y="497764"/>
                  </a:cubicBezTo>
                  <a:lnTo>
                    <a:pt x="271387" y="452179"/>
                  </a:lnTo>
                  <a:lnTo>
                    <a:pt x="225740" y="497764"/>
                  </a:lnTo>
                  <a:cubicBezTo>
                    <a:pt x="217821" y="505672"/>
                    <a:pt x="205008" y="505672"/>
                    <a:pt x="197088" y="497764"/>
                  </a:cubicBezTo>
                  <a:cubicBezTo>
                    <a:pt x="189258" y="489855"/>
                    <a:pt x="189258" y="477059"/>
                    <a:pt x="197088" y="469151"/>
                  </a:cubicBezTo>
                  <a:lnTo>
                    <a:pt x="251188" y="415214"/>
                  </a:lnTo>
                  <a:lnTo>
                    <a:pt x="251188" y="338440"/>
                  </a:lnTo>
                  <a:cubicBezTo>
                    <a:pt x="251188" y="327244"/>
                    <a:pt x="260264" y="318180"/>
                    <a:pt x="271387" y="318180"/>
                  </a:cubicBezTo>
                  <a:close/>
                  <a:moveTo>
                    <a:pt x="455687" y="299339"/>
                  </a:moveTo>
                  <a:cubicBezTo>
                    <a:pt x="537044" y="299339"/>
                    <a:pt x="573628" y="401178"/>
                    <a:pt x="511498" y="452986"/>
                  </a:cubicBezTo>
                  <a:cubicBezTo>
                    <a:pt x="530635" y="468982"/>
                    <a:pt x="542830" y="492975"/>
                    <a:pt x="542830" y="519723"/>
                  </a:cubicBezTo>
                  <a:lnTo>
                    <a:pt x="542830" y="586461"/>
                  </a:lnTo>
                  <a:cubicBezTo>
                    <a:pt x="542830" y="597658"/>
                    <a:pt x="533751" y="606722"/>
                    <a:pt x="522535" y="606722"/>
                  </a:cubicBezTo>
                  <a:lnTo>
                    <a:pt x="388839" y="606722"/>
                  </a:lnTo>
                  <a:cubicBezTo>
                    <a:pt x="377623" y="606722"/>
                    <a:pt x="368633" y="597658"/>
                    <a:pt x="368633" y="586461"/>
                  </a:cubicBezTo>
                  <a:lnTo>
                    <a:pt x="368633" y="519723"/>
                  </a:lnTo>
                  <a:cubicBezTo>
                    <a:pt x="368633" y="492975"/>
                    <a:pt x="380828" y="468982"/>
                    <a:pt x="399965" y="452986"/>
                  </a:cubicBezTo>
                  <a:cubicBezTo>
                    <a:pt x="337657" y="401089"/>
                    <a:pt x="374508" y="299339"/>
                    <a:pt x="455687" y="299339"/>
                  </a:cubicBezTo>
                  <a:close/>
                  <a:moveTo>
                    <a:pt x="87143" y="299339"/>
                  </a:moveTo>
                  <a:cubicBezTo>
                    <a:pt x="168411" y="299339"/>
                    <a:pt x="204995" y="401178"/>
                    <a:pt x="142865" y="452986"/>
                  </a:cubicBezTo>
                  <a:cubicBezTo>
                    <a:pt x="162002" y="468982"/>
                    <a:pt x="174197" y="492975"/>
                    <a:pt x="174197" y="519723"/>
                  </a:cubicBezTo>
                  <a:lnTo>
                    <a:pt x="174197" y="586461"/>
                  </a:lnTo>
                  <a:cubicBezTo>
                    <a:pt x="174197" y="597658"/>
                    <a:pt x="165118" y="606722"/>
                    <a:pt x="153991" y="606722"/>
                  </a:cubicBezTo>
                  <a:lnTo>
                    <a:pt x="20295" y="606722"/>
                  </a:lnTo>
                  <a:cubicBezTo>
                    <a:pt x="9079" y="606722"/>
                    <a:pt x="0" y="597658"/>
                    <a:pt x="0" y="586461"/>
                  </a:cubicBezTo>
                  <a:lnTo>
                    <a:pt x="0" y="519723"/>
                  </a:lnTo>
                  <a:cubicBezTo>
                    <a:pt x="0" y="492975"/>
                    <a:pt x="12195" y="468982"/>
                    <a:pt x="31332" y="452986"/>
                  </a:cubicBezTo>
                  <a:cubicBezTo>
                    <a:pt x="-30976" y="401089"/>
                    <a:pt x="5875" y="299339"/>
                    <a:pt x="87143" y="299339"/>
                  </a:cubicBezTo>
                  <a:close/>
                  <a:moveTo>
                    <a:pt x="272076" y="0"/>
                  </a:moveTo>
                  <a:cubicBezTo>
                    <a:pt x="353344" y="0"/>
                    <a:pt x="390017" y="101839"/>
                    <a:pt x="327798" y="153647"/>
                  </a:cubicBezTo>
                  <a:cubicBezTo>
                    <a:pt x="346935" y="169643"/>
                    <a:pt x="359130" y="193636"/>
                    <a:pt x="359130" y="220384"/>
                  </a:cubicBezTo>
                  <a:lnTo>
                    <a:pt x="359130" y="287122"/>
                  </a:lnTo>
                  <a:cubicBezTo>
                    <a:pt x="359130" y="298319"/>
                    <a:pt x="350140" y="307383"/>
                    <a:pt x="338924" y="307383"/>
                  </a:cubicBezTo>
                  <a:lnTo>
                    <a:pt x="205228" y="307383"/>
                  </a:lnTo>
                  <a:cubicBezTo>
                    <a:pt x="194012" y="307383"/>
                    <a:pt x="184933" y="298319"/>
                    <a:pt x="184933" y="287122"/>
                  </a:cubicBezTo>
                  <a:lnTo>
                    <a:pt x="184933" y="220384"/>
                  </a:lnTo>
                  <a:cubicBezTo>
                    <a:pt x="184933" y="193636"/>
                    <a:pt x="197128" y="169643"/>
                    <a:pt x="216265" y="153647"/>
                  </a:cubicBezTo>
                  <a:cubicBezTo>
                    <a:pt x="154046" y="101750"/>
                    <a:pt x="190897" y="0"/>
                    <a:pt x="272076" y="0"/>
                  </a:cubicBezTo>
                  <a:close/>
                </a:path>
              </a:pathLst>
            </a:custGeom>
            <a:solidFill>
              <a:schemeClr val="tx1">
                <a:lumMod val="50000"/>
                <a:lumOff val="50000"/>
              </a:schemeClr>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708">
                <a:defRPr/>
              </a:pPr>
              <a:endParaRPr lang="zh-CN" altLang="en-US" sz="4000" b="1" i="1">
                <a:solidFill>
                  <a:prstClr val="black"/>
                </a:solidFill>
                <a:latin typeface="微软雅黑" panose="020F0502020204030204"/>
                <a:ea typeface="微软雅黑"/>
                <a:cs typeface="+mn-ea"/>
                <a:sym typeface="+mn-lt"/>
              </a:endParaRPr>
            </a:p>
          </p:txBody>
        </p:sp>
      </p:grpSp>
      <p:pic>
        <p:nvPicPr>
          <p:cNvPr id="4" name="图片 3" descr="图形用户界面, 应用程序, 网站&#10;&#10;已自动生成说明">
            <a:extLst>
              <a:ext uri="{FF2B5EF4-FFF2-40B4-BE49-F238E27FC236}">
                <a16:creationId xmlns:a16="http://schemas.microsoft.com/office/drawing/2014/main" id="{A3A90A10-1417-8346-AB50-1DBC41369496}"/>
              </a:ext>
            </a:extLst>
          </p:cNvPr>
          <p:cNvPicPr>
            <a:picLocks noChangeAspect="1"/>
          </p:cNvPicPr>
          <p:nvPr/>
        </p:nvPicPr>
        <p:blipFill>
          <a:blip r:embed="rId3"/>
          <a:stretch>
            <a:fillRect/>
          </a:stretch>
        </p:blipFill>
        <p:spPr>
          <a:xfrm>
            <a:off x="11044040" y="1274809"/>
            <a:ext cx="10826220" cy="3708730"/>
          </a:xfrm>
          <a:prstGeom prst="rect">
            <a:avLst/>
          </a:prstGeom>
          <a:ln w="50800">
            <a:solidFill>
              <a:srgbClr val="153C78"/>
            </a:solidFill>
          </a:ln>
        </p:spPr>
      </p:pic>
      <p:grpSp>
        <p:nvGrpSpPr>
          <p:cNvPr id="40" name="组合 39">
            <a:extLst>
              <a:ext uri="{FF2B5EF4-FFF2-40B4-BE49-F238E27FC236}">
                <a16:creationId xmlns:a16="http://schemas.microsoft.com/office/drawing/2014/main" id="{2F4E5864-9FFD-B34E-B77C-D921FF17C852}"/>
              </a:ext>
            </a:extLst>
          </p:cNvPr>
          <p:cNvGrpSpPr/>
          <p:nvPr/>
        </p:nvGrpSpPr>
        <p:grpSpPr>
          <a:xfrm>
            <a:off x="550218" y="2048959"/>
            <a:ext cx="1638347" cy="1015664"/>
            <a:chOff x="-42455" y="207191"/>
            <a:chExt cx="1269674" cy="507832"/>
          </a:xfrm>
        </p:grpSpPr>
        <p:sp>
          <p:nvSpPr>
            <p:cNvPr id="41" name="矩形: 圆角 1">
              <a:extLst>
                <a:ext uri="{FF2B5EF4-FFF2-40B4-BE49-F238E27FC236}">
                  <a16:creationId xmlns:a16="http://schemas.microsoft.com/office/drawing/2014/main" id="{3DAF30C5-0BC9-614E-9303-3B9F7EC5558B}"/>
                </a:ext>
              </a:extLst>
            </p:cNvPr>
            <p:cNvSpPr/>
            <p:nvPr/>
          </p:nvSpPr>
          <p:spPr>
            <a:xfrm>
              <a:off x="187141" y="268190"/>
              <a:ext cx="720000" cy="432000"/>
            </a:xfrm>
            <a:prstGeom prst="roundRect">
              <a:avLst/>
            </a:prstGeom>
            <a:solidFill>
              <a:srgbClr val="153C78"/>
            </a:solidFill>
            <a:ln w="28575">
              <a:solidFill>
                <a:srgbClr val="153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42" name="文本框 41">
              <a:extLst>
                <a:ext uri="{FF2B5EF4-FFF2-40B4-BE49-F238E27FC236}">
                  <a16:creationId xmlns:a16="http://schemas.microsoft.com/office/drawing/2014/main" id="{40DB8FC8-E235-8F4C-9F59-14FE21679A40}"/>
                </a:ext>
              </a:extLst>
            </p:cNvPr>
            <p:cNvSpPr txBox="1"/>
            <p:nvPr/>
          </p:nvSpPr>
          <p:spPr>
            <a:xfrm>
              <a:off x="-42455" y="207191"/>
              <a:ext cx="1269674" cy="507832"/>
            </a:xfrm>
            <a:prstGeom prst="rect">
              <a:avLst/>
            </a:prstGeom>
            <a:solidFill>
              <a:srgbClr val="992E2B"/>
            </a:solid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4.3</a:t>
              </a:r>
              <a:endParaRPr lang="zh-CN" altLang="en-US" sz="6000" kern="1200" dirty="0">
                <a:solidFill>
                  <a:prstClr val="white"/>
                </a:solidFill>
                <a:latin typeface="微软雅黑" panose="020F0502020204030204"/>
                <a:ea typeface="微软雅黑"/>
                <a:cs typeface="+mn-ea"/>
                <a:sym typeface="+mn-lt"/>
              </a:endParaRPr>
            </a:p>
          </p:txBody>
        </p:sp>
      </p:grpSp>
      <p:pic>
        <p:nvPicPr>
          <p:cNvPr id="5" name="图片 4" descr="文本&#10;&#10;描述已自动生成">
            <a:extLst>
              <a:ext uri="{FF2B5EF4-FFF2-40B4-BE49-F238E27FC236}">
                <a16:creationId xmlns:a16="http://schemas.microsoft.com/office/drawing/2014/main" id="{74B5BFA3-AB9E-7099-73E5-5FD0B915B1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6" name="图像" descr="图像">
            <a:extLst>
              <a:ext uri="{FF2B5EF4-FFF2-40B4-BE49-F238E27FC236}">
                <a16:creationId xmlns:a16="http://schemas.microsoft.com/office/drawing/2014/main" id="{61333BA4-414C-238C-801A-105E4E65424A}"/>
              </a:ext>
            </a:extLst>
          </p:cNvPr>
          <p:cNvPicPr>
            <a:picLocks noChangeAspect="1"/>
          </p:cNvPicPr>
          <p:nvPr/>
        </p:nvPicPr>
        <p:blipFill>
          <a:blip r:embed="rId5"/>
          <a:stretch>
            <a:fillRect/>
          </a:stretch>
        </p:blipFill>
        <p:spPr>
          <a:xfrm>
            <a:off x="22328622" y="12448261"/>
            <a:ext cx="1450112" cy="625458"/>
          </a:xfrm>
          <a:prstGeom prst="rect">
            <a:avLst/>
          </a:prstGeom>
          <a:ln w="12700">
            <a:miter lim="400000"/>
            <a:headEnd/>
            <a:tailEnd/>
          </a:ln>
        </p:spPr>
      </p:pic>
      <p:sp>
        <p:nvSpPr>
          <p:cNvPr id="7" name="线条">
            <a:extLst>
              <a:ext uri="{FF2B5EF4-FFF2-40B4-BE49-F238E27FC236}">
                <a16:creationId xmlns:a16="http://schemas.microsoft.com/office/drawing/2014/main" id="{6A5575D5-8B36-AA45-7990-E74AF10CB8A6}"/>
              </a:ext>
            </a:extLst>
          </p:cNvPr>
          <p:cNvSpPr/>
          <p:nvPr/>
        </p:nvSpPr>
        <p:spPr>
          <a:xfrm>
            <a:off x="111359" y="1276098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sp>
        <p:nvSpPr>
          <p:cNvPr id="2" name="矩形 1">
            <a:extLst>
              <a:ext uri="{FF2B5EF4-FFF2-40B4-BE49-F238E27FC236}">
                <a16:creationId xmlns:a16="http://schemas.microsoft.com/office/drawing/2014/main" id="{EF46DD26-2E30-817E-D7C0-9B2076526E5D}"/>
              </a:ext>
            </a:extLst>
          </p:cNvPr>
          <p:cNvSpPr/>
          <p:nvPr/>
        </p:nvSpPr>
        <p:spPr>
          <a:xfrm>
            <a:off x="11351936" y="2187324"/>
            <a:ext cx="1492150" cy="499947"/>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687411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a:extLst>
              <a:ext uri="{FF2B5EF4-FFF2-40B4-BE49-F238E27FC236}">
                <a16:creationId xmlns:a16="http://schemas.microsoft.com/office/drawing/2014/main" id="{D273F2A1-CE8F-557A-66CF-75B477ED0908}"/>
              </a:ext>
            </a:extLst>
          </p:cNvPr>
          <p:cNvSpPr/>
          <p:nvPr/>
        </p:nvSpPr>
        <p:spPr>
          <a:xfrm>
            <a:off x="6432939" y="10205155"/>
            <a:ext cx="7334287" cy="2277771"/>
          </a:xfrm>
          <a:prstGeom prst="rect">
            <a:avLst/>
          </a:prstGeom>
          <a:solidFill>
            <a:srgbClr val="2650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TextBox 72">
            <a:extLst>
              <a:ext uri="{FF2B5EF4-FFF2-40B4-BE49-F238E27FC236}">
                <a16:creationId xmlns:a16="http://schemas.microsoft.com/office/drawing/2014/main" id="{D85CEAB1-A015-45D8-9125-8E3B71FB237F}"/>
              </a:ext>
            </a:extLst>
          </p:cNvPr>
          <p:cNvSpPr txBox="1"/>
          <p:nvPr/>
        </p:nvSpPr>
        <p:spPr>
          <a:xfrm>
            <a:off x="2188563" y="1556705"/>
            <a:ext cx="14748542"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altLang="zh-CN" sz="4800" kern="0">
                <a:solidFill>
                  <a:sysClr val="windowText" lastClr="000000">
                    <a:lumMod val="65000"/>
                    <a:lumOff val="35000"/>
                  </a:sysClr>
                </a:solidFill>
                <a:latin typeface="微软雅黑" panose="020F0502020204030204"/>
                <a:ea typeface="微软雅黑"/>
                <a:cs typeface="+mn-ea"/>
                <a:sym typeface="+mn-lt"/>
              </a:rPr>
              <a:t>Database</a:t>
            </a: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251093" y="1464370"/>
            <a:ext cx="1814282" cy="1015664"/>
            <a:chOff x="125546" y="222338"/>
            <a:chExt cx="907141" cy="507832"/>
          </a:xfrm>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solidFill>
              <a:srgbClr val="153C78"/>
            </a:solidFill>
            <a:ln w="28575">
              <a:solidFill>
                <a:srgbClr val="153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125546" y="222338"/>
              <a:ext cx="907141" cy="507832"/>
            </a:xfrm>
            <a:prstGeom prst="rect">
              <a:avLst/>
            </a:prstGeom>
            <a:solidFill>
              <a:srgbClr val="992E2B"/>
            </a:solid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4.4</a:t>
              </a:r>
              <a:endParaRPr lang="zh-CN" altLang="en-US" sz="6000" kern="1200" dirty="0">
                <a:solidFill>
                  <a:prstClr val="white"/>
                </a:solidFill>
                <a:latin typeface="微软雅黑" panose="020F0502020204030204"/>
                <a:ea typeface="微软雅黑"/>
                <a:cs typeface="+mn-ea"/>
                <a:sym typeface="+mn-lt"/>
              </a:endParaRPr>
            </a:p>
          </p:txBody>
        </p:sp>
      </p:grpSp>
      <p:sp>
        <p:nvSpPr>
          <p:cNvPr id="59" name="Rectangle 28">
            <a:extLst>
              <a:ext uri="{FF2B5EF4-FFF2-40B4-BE49-F238E27FC236}">
                <a16:creationId xmlns:a16="http://schemas.microsoft.com/office/drawing/2014/main" id="{6BB9B8A6-710B-4D01-AF04-51B95DCBF087}"/>
              </a:ext>
            </a:extLst>
          </p:cNvPr>
          <p:cNvSpPr>
            <a:spLocks noChangeArrowheads="1"/>
          </p:cNvSpPr>
          <p:nvPr/>
        </p:nvSpPr>
        <p:spPr bwMode="auto">
          <a:xfrm>
            <a:off x="2367975" y="4833389"/>
            <a:ext cx="5441644" cy="1229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defTabSz="1828800" hangingPunct="1">
              <a:lnSpc>
                <a:spcPct val="120000"/>
              </a:lnSpc>
              <a:defRPr/>
            </a:pPr>
            <a:r>
              <a:rPr lang="en-GB" altLang="zh-CN" sz="3600" kern="1200" dirty="0">
                <a:solidFill>
                  <a:prstClr val="black">
                    <a:lumMod val="95000"/>
                    <a:lumOff val="5000"/>
                  </a:prstClr>
                </a:solidFill>
                <a:latin typeface="微软雅黑" panose="020F0502020204030204"/>
                <a:ea typeface="微软雅黑"/>
                <a:cs typeface="+mn-ea"/>
                <a:sym typeface="+mn-lt"/>
              </a:rPr>
              <a:t>Biomedicine</a:t>
            </a:r>
          </a:p>
          <a:p>
            <a:pPr marL="571500" indent="-571500" algn="r" defTabSz="1828800" hangingPunct="1">
              <a:lnSpc>
                <a:spcPct val="120000"/>
              </a:lnSpc>
              <a:buFont typeface="Arial" panose="020B0604020202020204" pitchFamily="34" charset="0"/>
              <a:buChar char="•"/>
              <a:defRPr/>
            </a:pPr>
            <a:r>
              <a:rPr lang="en-GB" altLang="zh-CN" sz="2800" kern="1200" dirty="0">
                <a:solidFill>
                  <a:prstClr val="black">
                    <a:lumMod val="95000"/>
                    <a:lumOff val="5000"/>
                  </a:prstClr>
                </a:solidFill>
                <a:latin typeface="微软雅黑" panose="020F0502020204030204"/>
                <a:ea typeface="微软雅黑"/>
                <a:cs typeface="+mn-ea"/>
                <a:sym typeface="+mn-lt"/>
              </a:rPr>
              <a:t>PubMed​</a:t>
            </a:r>
            <a:r>
              <a:rPr lang="zh-CN" altLang="en-US" sz="2800" kern="1200" dirty="0">
                <a:solidFill>
                  <a:prstClr val="black">
                    <a:lumMod val="95000"/>
                    <a:lumOff val="5000"/>
                  </a:prstClr>
                </a:solidFill>
                <a:latin typeface="微软雅黑" panose="020F0502020204030204"/>
                <a:ea typeface="微软雅黑"/>
                <a:cs typeface="+mn-ea"/>
                <a:sym typeface="+mn-lt"/>
              </a:rPr>
              <a:t>、</a:t>
            </a:r>
            <a:r>
              <a:rPr lang="en-US" altLang="zh-CN" sz="2800" kern="1200" dirty="0">
                <a:solidFill>
                  <a:prstClr val="black"/>
                </a:solidFill>
                <a:latin typeface="微软雅黑" panose="020F0502020204030204"/>
                <a:ea typeface="微软雅黑"/>
              </a:rPr>
              <a:t>CBM</a:t>
            </a:r>
            <a:endParaRPr lang="en-US" altLang="zh-CN" sz="2800" kern="1200" dirty="0">
              <a:solidFill>
                <a:prstClr val="black">
                  <a:lumMod val="95000"/>
                  <a:lumOff val="5000"/>
                </a:prstClr>
              </a:solidFill>
              <a:latin typeface="微软雅黑" panose="020F0502020204030204"/>
              <a:ea typeface="微软雅黑"/>
              <a:cs typeface="+mn-ea"/>
              <a:sym typeface="+mn-lt"/>
            </a:endParaRPr>
          </a:p>
        </p:txBody>
      </p:sp>
      <p:sp>
        <p:nvSpPr>
          <p:cNvPr id="60" name="Rectangle 28">
            <a:extLst>
              <a:ext uri="{FF2B5EF4-FFF2-40B4-BE49-F238E27FC236}">
                <a16:creationId xmlns:a16="http://schemas.microsoft.com/office/drawing/2014/main" id="{DE7DFD83-0FC5-43FC-A524-439F9EB1DBB9}"/>
              </a:ext>
            </a:extLst>
          </p:cNvPr>
          <p:cNvSpPr>
            <a:spLocks noChangeArrowheads="1"/>
          </p:cNvSpPr>
          <p:nvPr/>
        </p:nvSpPr>
        <p:spPr bwMode="auto">
          <a:xfrm>
            <a:off x="2019783" y="2986097"/>
            <a:ext cx="5848446" cy="1814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defTabSz="1828800" hangingPunct="1">
              <a:lnSpc>
                <a:spcPct val="120000"/>
              </a:lnSpc>
              <a:defRPr/>
            </a:pPr>
            <a:r>
              <a:rPr lang="en-GB" altLang="zh-CN" sz="3600" kern="1200" dirty="0">
                <a:solidFill>
                  <a:prstClr val="black">
                    <a:lumMod val="95000"/>
                    <a:lumOff val="5000"/>
                  </a:prstClr>
                </a:solidFill>
                <a:latin typeface="微软雅黑" panose="020F0502020204030204"/>
                <a:ea typeface="微软雅黑"/>
                <a:cs typeface="+mn-ea"/>
                <a:sym typeface="+mn-lt"/>
              </a:rPr>
              <a:t>Comprehensive</a:t>
            </a:r>
          </a:p>
          <a:p>
            <a:pPr marL="571500" indent="-571500" algn="r" defTabSz="1828800" hangingPunct="1">
              <a:lnSpc>
                <a:spcPct val="120000"/>
              </a:lnSpc>
              <a:buFont typeface="Arial" panose="020B0604020202020204" pitchFamily="34" charset="0"/>
              <a:buChar char="•"/>
              <a:defRPr/>
            </a:pPr>
            <a:r>
              <a:rPr lang="en-US" altLang="zh-CN" sz="2800" kern="1200" dirty="0">
                <a:solidFill>
                  <a:prstClr val="black"/>
                </a:solidFill>
                <a:latin typeface="微软雅黑" panose="020F0502020204030204"/>
                <a:ea typeface="微软雅黑"/>
              </a:rPr>
              <a:t>Web of Science​</a:t>
            </a:r>
            <a:r>
              <a:rPr lang="zh-CN" altLang="en-US" sz="2800" kern="1200" dirty="0">
                <a:solidFill>
                  <a:prstClr val="black"/>
                </a:solidFill>
                <a:latin typeface="微软雅黑" panose="020F0502020204030204"/>
                <a:ea typeface="微软雅黑"/>
              </a:rPr>
              <a:t>、</a:t>
            </a:r>
            <a:r>
              <a:rPr lang="en-US" altLang="zh-CN" sz="2800" kern="1200" dirty="0">
                <a:solidFill>
                  <a:prstClr val="black"/>
                </a:solidFill>
                <a:latin typeface="微软雅黑" panose="020F0502020204030204"/>
                <a:ea typeface="微软雅黑"/>
              </a:rPr>
              <a:t>EBSCO</a:t>
            </a:r>
            <a:r>
              <a:rPr lang="zh-CN" altLang="en-US" sz="2800" kern="1200" dirty="0">
                <a:solidFill>
                  <a:prstClr val="black"/>
                </a:solidFill>
                <a:latin typeface="微软雅黑" panose="020F0502020204030204"/>
                <a:ea typeface="微软雅黑"/>
              </a:rPr>
              <a:t>、</a:t>
            </a:r>
            <a:r>
              <a:rPr lang="zh-CN" altLang="zh-CN" sz="2800" kern="1200" dirty="0">
                <a:solidFill>
                  <a:prstClr val="black"/>
                </a:solidFill>
                <a:latin typeface="微软雅黑" panose="020F0502020204030204"/>
                <a:ea typeface="微软雅黑"/>
              </a:rPr>
              <a:t>知网（</a:t>
            </a:r>
            <a:r>
              <a:rPr lang="en-US" altLang="zh-CN" sz="2800" kern="1200" dirty="0">
                <a:solidFill>
                  <a:prstClr val="black"/>
                </a:solidFill>
                <a:latin typeface="微软雅黑" panose="020F0502020204030204"/>
                <a:ea typeface="微软雅黑"/>
              </a:rPr>
              <a:t>CNKI</a:t>
            </a:r>
            <a:r>
              <a:rPr lang="zh-CN" altLang="zh-CN" sz="2800" kern="1200" dirty="0">
                <a:solidFill>
                  <a:prstClr val="black"/>
                </a:solidFill>
                <a:latin typeface="微软雅黑" panose="020F0502020204030204"/>
                <a:ea typeface="微软雅黑"/>
              </a:rPr>
              <a:t>）</a:t>
            </a:r>
            <a:r>
              <a:rPr lang="zh-CN" altLang="en-US" sz="2800" kern="1200" dirty="0">
                <a:solidFill>
                  <a:prstClr val="black"/>
                </a:solidFill>
                <a:latin typeface="微软雅黑" panose="020F0502020204030204"/>
                <a:ea typeface="微软雅黑"/>
              </a:rPr>
              <a:t>、万方、维普</a:t>
            </a:r>
            <a:r>
              <a:rPr lang="zh-CN" altLang="en-US" sz="3200" kern="1200" dirty="0">
                <a:solidFill>
                  <a:prstClr val="black"/>
                </a:solidFill>
                <a:latin typeface="微软雅黑" panose="020F0502020204030204"/>
                <a:ea typeface="微软雅黑"/>
              </a:rPr>
              <a:t>​​</a:t>
            </a:r>
            <a:r>
              <a:rPr lang="en-GB" altLang="zh-CN" sz="3200" kern="1200" dirty="0">
                <a:solidFill>
                  <a:prstClr val="black">
                    <a:lumMod val="95000"/>
                    <a:lumOff val="5000"/>
                  </a:prstClr>
                </a:solidFill>
                <a:latin typeface="微软雅黑" panose="020F0502020204030204"/>
                <a:ea typeface="微软雅黑"/>
                <a:cs typeface="+mn-ea"/>
                <a:sym typeface="+mn-lt"/>
              </a:rPr>
              <a:t>​</a:t>
            </a:r>
            <a:endParaRPr lang="zh-CN" altLang="en-US" sz="3200" kern="1200" dirty="0">
              <a:solidFill>
                <a:prstClr val="black">
                  <a:lumMod val="95000"/>
                  <a:lumOff val="5000"/>
                </a:prstClr>
              </a:solidFill>
              <a:latin typeface="微软雅黑" panose="020F0502020204030204"/>
              <a:ea typeface="微软雅黑"/>
              <a:cs typeface="+mn-ea"/>
              <a:sym typeface="+mn-lt"/>
            </a:endParaRPr>
          </a:p>
        </p:txBody>
      </p:sp>
      <p:sp>
        <p:nvSpPr>
          <p:cNvPr id="62" name="Rectangle 28">
            <a:extLst>
              <a:ext uri="{FF2B5EF4-FFF2-40B4-BE49-F238E27FC236}">
                <a16:creationId xmlns:a16="http://schemas.microsoft.com/office/drawing/2014/main" id="{77C99771-522A-4423-A0A1-1BDACD9DD84E}"/>
              </a:ext>
            </a:extLst>
          </p:cNvPr>
          <p:cNvSpPr>
            <a:spLocks noChangeArrowheads="1"/>
          </p:cNvSpPr>
          <p:nvPr/>
        </p:nvSpPr>
        <p:spPr bwMode="auto">
          <a:xfrm>
            <a:off x="14586215" y="4572727"/>
            <a:ext cx="5006502" cy="1297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defTabSz="1828800" hangingPunct="1">
              <a:lnSpc>
                <a:spcPct val="120000"/>
              </a:lnSpc>
              <a:defRPr/>
            </a:pPr>
            <a:r>
              <a:rPr lang="en-US" altLang="zh-CN" sz="3600" kern="1200" dirty="0">
                <a:solidFill>
                  <a:prstClr val="black">
                    <a:lumMod val="95000"/>
                    <a:lumOff val="5000"/>
                  </a:prstClr>
                </a:solidFill>
                <a:latin typeface="微软雅黑" panose="020F0502020204030204"/>
                <a:ea typeface="微软雅黑"/>
                <a:cs typeface="+mn-ea"/>
                <a:sym typeface="+mn-lt"/>
              </a:rPr>
              <a:t>Business</a:t>
            </a:r>
          </a:p>
          <a:p>
            <a:pPr marL="571500" indent="-571500" algn="l" defTabSz="1828800" hangingPunct="1">
              <a:lnSpc>
                <a:spcPct val="120000"/>
              </a:lnSpc>
              <a:buFont typeface="Arial" panose="020B0604020202020204" pitchFamily="34" charset="0"/>
              <a:buChar char="•"/>
              <a:defRPr/>
            </a:pPr>
            <a:r>
              <a:rPr lang="en-US" altLang="zh-CN" sz="3200" kern="1200" dirty="0">
                <a:solidFill>
                  <a:prstClr val="black">
                    <a:lumMod val="95000"/>
                    <a:lumOff val="5000"/>
                  </a:prstClr>
                </a:solidFill>
                <a:latin typeface="微软雅黑" panose="020F0502020204030204"/>
                <a:ea typeface="微软雅黑"/>
                <a:cs typeface="+mn-ea"/>
                <a:sym typeface="+mn-lt"/>
              </a:rPr>
              <a:t>Emerald</a:t>
            </a:r>
          </a:p>
        </p:txBody>
      </p:sp>
      <p:sp>
        <p:nvSpPr>
          <p:cNvPr id="64" name="Rectangle 28">
            <a:extLst>
              <a:ext uri="{FF2B5EF4-FFF2-40B4-BE49-F238E27FC236}">
                <a16:creationId xmlns:a16="http://schemas.microsoft.com/office/drawing/2014/main" id="{90699FF0-436A-49C6-A8C4-8847A2D772C1}"/>
              </a:ext>
            </a:extLst>
          </p:cNvPr>
          <p:cNvSpPr>
            <a:spLocks noChangeArrowheads="1"/>
          </p:cNvSpPr>
          <p:nvPr/>
        </p:nvSpPr>
        <p:spPr bwMode="auto">
          <a:xfrm>
            <a:off x="14589650" y="3012458"/>
            <a:ext cx="8607234" cy="1746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defTabSz="1828800" hangingPunct="1">
              <a:lnSpc>
                <a:spcPct val="120000"/>
              </a:lnSpc>
              <a:defRPr/>
            </a:pPr>
            <a:r>
              <a:rPr lang="en-US" altLang="zh-CN" sz="3600" kern="1200" dirty="0">
                <a:solidFill>
                  <a:prstClr val="black">
                    <a:lumMod val="95000"/>
                    <a:lumOff val="5000"/>
                  </a:prstClr>
                </a:solidFill>
                <a:latin typeface="微软雅黑" panose="020F0502020204030204"/>
                <a:ea typeface="微软雅黑"/>
                <a:cs typeface="+mn-ea"/>
                <a:sym typeface="+mn-lt"/>
              </a:rPr>
              <a:t>Engineering</a:t>
            </a:r>
          </a:p>
          <a:p>
            <a:pPr marL="571500" indent="-571500" algn="l" defTabSz="1828800" hangingPunct="1">
              <a:lnSpc>
                <a:spcPct val="120000"/>
              </a:lnSpc>
              <a:buFont typeface="Arial" panose="020B0604020202020204" pitchFamily="34" charset="0"/>
              <a:buChar char="•"/>
              <a:defRPr/>
            </a:pPr>
            <a:r>
              <a:rPr lang="en-US" altLang="zh-CN" sz="2800" kern="1200" dirty="0">
                <a:solidFill>
                  <a:prstClr val="black">
                    <a:lumMod val="95000"/>
                    <a:lumOff val="5000"/>
                  </a:prstClr>
                </a:solidFill>
                <a:latin typeface="微软雅黑" panose="020F0502020204030204"/>
                <a:ea typeface="微软雅黑"/>
                <a:cs typeface="+mn-ea"/>
                <a:sym typeface="+mn-lt"/>
              </a:rPr>
              <a:t>Engineering Village​</a:t>
            </a:r>
            <a:r>
              <a:rPr lang="zh-CN" altLang="en-US" sz="2800" kern="1200" dirty="0">
                <a:solidFill>
                  <a:prstClr val="black">
                    <a:lumMod val="95000"/>
                    <a:lumOff val="5000"/>
                  </a:prstClr>
                </a:solidFill>
                <a:latin typeface="微软雅黑" panose="020F0502020204030204"/>
                <a:ea typeface="微软雅黑"/>
                <a:cs typeface="+mn-ea"/>
                <a:sym typeface="+mn-lt"/>
              </a:rPr>
              <a:t>、</a:t>
            </a:r>
            <a:r>
              <a:rPr lang="en-US" altLang="zh-CN" sz="2800" kern="1200" dirty="0">
                <a:solidFill>
                  <a:prstClr val="black">
                    <a:lumMod val="95000"/>
                    <a:lumOff val="5000"/>
                  </a:prstClr>
                </a:solidFill>
                <a:latin typeface="微软雅黑" panose="020F0502020204030204"/>
                <a:ea typeface="微软雅黑"/>
                <a:cs typeface="+mn-ea"/>
                <a:sym typeface="+mn-lt"/>
              </a:rPr>
              <a:t>IEEE Xplore</a:t>
            </a:r>
            <a:r>
              <a:rPr lang="zh-CN" altLang="en-US" sz="2800" kern="1200" dirty="0">
                <a:solidFill>
                  <a:prstClr val="black">
                    <a:lumMod val="95000"/>
                    <a:lumOff val="5000"/>
                  </a:prstClr>
                </a:solidFill>
                <a:latin typeface="微软雅黑" panose="020F0502020204030204"/>
                <a:ea typeface="微软雅黑"/>
                <a:cs typeface="+mn-ea"/>
                <a:sym typeface="+mn-lt"/>
              </a:rPr>
              <a:t>、</a:t>
            </a:r>
            <a:r>
              <a:rPr lang="en-US" altLang="zh-CN" sz="2800" kern="1200" dirty="0">
                <a:solidFill>
                  <a:prstClr val="black">
                    <a:lumMod val="95000"/>
                    <a:lumOff val="5000"/>
                  </a:prstClr>
                </a:solidFill>
                <a:latin typeface="微软雅黑" panose="020F0502020204030204"/>
                <a:ea typeface="微软雅黑"/>
                <a:cs typeface="+mn-ea"/>
                <a:sym typeface="+mn-lt"/>
              </a:rPr>
              <a:t>ASCE</a:t>
            </a:r>
            <a:r>
              <a:rPr lang="zh-CN" altLang="en-US" sz="2800" kern="1200" dirty="0">
                <a:solidFill>
                  <a:prstClr val="black">
                    <a:lumMod val="95000"/>
                    <a:lumOff val="5000"/>
                  </a:prstClr>
                </a:solidFill>
                <a:latin typeface="微软雅黑" panose="020F0502020204030204"/>
                <a:ea typeface="微软雅黑"/>
                <a:cs typeface="+mn-ea"/>
                <a:sym typeface="+mn-lt"/>
              </a:rPr>
              <a:t>、</a:t>
            </a:r>
            <a:r>
              <a:rPr lang="en-US" altLang="zh-CN" sz="2800" kern="1200" dirty="0">
                <a:solidFill>
                  <a:prstClr val="black"/>
                </a:solidFill>
                <a:latin typeface="微软雅黑" panose="020F0502020204030204"/>
                <a:ea typeface="微软雅黑"/>
              </a:rPr>
              <a:t>ASME​</a:t>
            </a:r>
          </a:p>
        </p:txBody>
      </p:sp>
      <p:grpSp>
        <p:nvGrpSpPr>
          <p:cNvPr id="7" name="组合 6">
            <a:extLst>
              <a:ext uri="{FF2B5EF4-FFF2-40B4-BE49-F238E27FC236}">
                <a16:creationId xmlns:a16="http://schemas.microsoft.com/office/drawing/2014/main" id="{49519814-03F8-4330-B9E3-5D84D3252F15}"/>
              </a:ext>
            </a:extLst>
          </p:cNvPr>
          <p:cNvGrpSpPr/>
          <p:nvPr/>
        </p:nvGrpSpPr>
        <p:grpSpPr>
          <a:xfrm>
            <a:off x="11456040" y="3228554"/>
            <a:ext cx="2680752" cy="1763676"/>
            <a:chOff x="6097658" y="2048004"/>
            <a:chExt cx="2284864" cy="1828266"/>
          </a:xfrm>
          <a:solidFill>
            <a:srgbClr val="BAE0E4"/>
          </a:solidFill>
        </p:grpSpPr>
        <p:sp>
          <p:nvSpPr>
            <p:cNvPr id="19" name="íślïdè">
              <a:extLst>
                <a:ext uri="{FF2B5EF4-FFF2-40B4-BE49-F238E27FC236}">
                  <a16:creationId xmlns:a16="http://schemas.microsoft.com/office/drawing/2014/main" id="{1AB5C01E-B085-48D6-A910-1BBC41F1A28D}"/>
                </a:ext>
              </a:extLst>
            </p:cNvPr>
            <p:cNvSpPr/>
            <p:nvPr/>
          </p:nvSpPr>
          <p:spPr>
            <a:xfrm>
              <a:off x="6097658" y="2048004"/>
              <a:ext cx="2284864" cy="1828266"/>
            </a:xfrm>
            <a:custGeom>
              <a:avLst/>
              <a:gdLst/>
              <a:ahLst/>
              <a:cxnLst>
                <a:cxn ang="0">
                  <a:pos x="wd2" y="hd2"/>
                </a:cxn>
                <a:cxn ang="5400000">
                  <a:pos x="wd2" y="hd2"/>
                </a:cxn>
                <a:cxn ang="10800000">
                  <a:pos x="wd2" y="hd2"/>
                </a:cxn>
                <a:cxn ang="16200000">
                  <a:pos x="wd2" y="hd2"/>
                </a:cxn>
              </a:cxnLst>
              <a:rect l="0" t="0" r="r" b="b"/>
              <a:pathLst>
                <a:path w="21600" h="21600" extrusionOk="0">
                  <a:moveTo>
                    <a:pt x="12704" y="16733"/>
                  </a:moveTo>
                  <a:cubicBezTo>
                    <a:pt x="15668" y="16735"/>
                    <a:pt x="18634" y="16736"/>
                    <a:pt x="21600" y="16740"/>
                  </a:cubicBezTo>
                  <a:cubicBezTo>
                    <a:pt x="21337" y="11169"/>
                    <a:pt x="21075" y="5598"/>
                    <a:pt x="20813" y="27"/>
                  </a:cubicBezTo>
                  <a:cubicBezTo>
                    <a:pt x="13874" y="17"/>
                    <a:pt x="6938" y="10"/>
                    <a:pt x="0" y="0"/>
                  </a:cubicBezTo>
                  <a:cubicBezTo>
                    <a:pt x="0" y="0"/>
                    <a:pt x="14" y="3708"/>
                    <a:pt x="26" y="6178"/>
                  </a:cubicBezTo>
                  <a:cubicBezTo>
                    <a:pt x="406" y="5843"/>
                    <a:pt x="866" y="5646"/>
                    <a:pt x="1361" y="5646"/>
                  </a:cubicBezTo>
                  <a:cubicBezTo>
                    <a:pt x="2677" y="5649"/>
                    <a:pt x="3764" y="7032"/>
                    <a:pt x="3784" y="8732"/>
                  </a:cubicBezTo>
                  <a:cubicBezTo>
                    <a:pt x="3804" y="10432"/>
                    <a:pt x="2736" y="11812"/>
                    <a:pt x="1405" y="11812"/>
                  </a:cubicBezTo>
                  <a:cubicBezTo>
                    <a:pt x="904" y="11811"/>
                    <a:pt x="435" y="11613"/>
                    <a:pt x="46" y="11277"/>
                  </a:cubicBezTo>
                  <a:cubicBezTo>
                    <a:pt x="56" y="13457"/>
                    <a:pt x="60" y="14547"/>
                    <a:pt x="69" y="16726"/>
                  </a:cubicBezTo>
                  <a:cubicBezTo>
                    <a:pt x="3100" y="16728"/>
                    <a:pt x="6133" y="16732"/>
                    <a:pt x="9163" y="16732"/>
                  </a:cubicBezTo>
                  <a:cubicBezTo>
                    <a:pt x="9234" y="16732"/>
                    <a:pt x="9272" y="16732"/>
                    <a:pt x="9345" y="16732"/>
                  </a:cubicBezTo>
                  <a:cubicBezTo>
                    <a:pt x="9422" y="16732"/>
                    <a:pt x="9463" y="16732"/>
                    <a:pt x="9539" y="16732"/>
                  </a:cubicBezTo>
                  <a:cubicBezTo>
                    <a:pt x="9446" y="16831"/>
                    <a:pt x="9363" y="16943"/>
                    <a:pt x="9285" y="17062"/>
                  </a:cubicBezTo>
                  <a:cubicBezTo>
                    <a:pt x="8971" y="17542"/>
                    <a:pt x="8786" y="18164"/>
                    <a:pt x="8801" y="18845"/>
                  </a:cubicBezTo>
                  <a:cubicBezTo>
                    <a:pt x="8833" y="20364"/>
                    <a:pt x="9847" y="21600"/>
                    <a:pt x="11059" y="21600"/>
                  </a:cubicBezTo>
                  <a:cubicBezTo>
                    <a:pt x="12271" y="21600"/>
                    <a:pt x="13222" y="20366"/>
                    <a:pt x="13175" y="18848"/>
                  </a:cubicBezTo>
                  <a:cubicBezTo>
                    <a:pt x="13155" y="18167"/>
                    <a:pt x="12937" y="17544"/>
                    <a:pt x="12597" y="17062"/>
                  </a:cubicBezTo>
                  <a:cubicBezTo>
                    <a:pt x="12514" y="16944"/>
                    <a:pt x="12423" y="16833"/>
                    <a:pt x="12325" y="16733"/>
                  </a:cubicBezTo>
                  <a:cubicBezTo>
                    <a:pt x="12405" y="16733"/>
                    <a:pt x="12442" y="16733"/>
                    <a:pt x="12521" y="16733"/>
                  </a:cubicBezTo>
                  <a:cubicBezTo>
                    <a:pt x="12593" y="16733"/>
                    <a:pt x="12630" y="16733"/>
                    <a:pt x="12704" y="16733"/>
                  </a:cubicBezTo>
                  <a:close/>
                </a:path>
              </a:pathLst>
            </a:custGeom>
            <a:solidFill>
              <a:srgbClr val="992E2B"/>
            </a:solidFill>
            <a:ln w="12700" cap="flat">
              <a:solidFill>
                <a:srgbClr val="992E2B"/>
              </a:solidFill>
              <a:miter lim="400000"/>
            </a:ln>
            <a:effectLst/>
          </p:spPr>
          <p:txBody>
            <a:bodyPr wrap="square" lIns="38100" tIns="38100" rIns="38100" bIns="38100" numCol="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sz="8000">
                <a:solidFill>
                  <a:srgbClr val="53585F"/>
                </a:solidFill>
                <a:latin typeface="微软雅黑" panose="020F0502020204030204"/>
                <a:ea typeface="微软雅黑"/>
                <a:cs typeface="+mn-ea"/>
                <a:sym typeface="+mn-lt"/>
              </a:endParaRPr>
            </a:p>
          </p:txBody>
        </p:sp>
        <p:sp>
          <p:nvSpPr>
            <p:cNvPr id="29" name="iṥľîďê">
              <a:extLst>
                <a:ext uri="{FF2B5EF4-FFF2-40B4-BE49-F238E27FC236}">
                  <a16:creationId xmlns:a16="http://schemas.microsoft.com/office/drawing/2014/main" id="{8D224504-28ED-47DF-B767-B73977437EB5}"/>
                </a:ext>
              </a:extLst>
            </p:cNvPr>
            <p:cNvSpPr/>
            <p:nvPr/>
          </p:nvSpPr>
          <p:spPr bwMode="auto">
            <a:xfrm>
              <a:off x="7098226" y="2374976"/>
              <a:ext cx="381261" cy="469052"/>
            </a:xfrm>
            <a:custGeom>
              <a:avLst/>
              <a:gdLst>
                <a:gd name="connsiteX0" fmla="*/ 100435 w 494311"/>
                <a:gd name="connsiteY0" fmla="*/ 438000 h 608133"/>
                <a:gd name="connsiteX1" fmla="*/ 310256 w 494311"/>
                <a:gd name="connsiteY1" fmla="*/ 438000 h 608133"/>
                <a:gd name="connsiteX2" fmla="*/ 328694 w 494311"/>
                <a:gd name="connsiteY2" fmla="*/ 456417 h 608133"/>
                <a:gd name="connsiteX3" fmla="*/ 310256 w 494311"/>
                <a:gd name="connsiteY3" fmla="*/ 474835 h 608133"/>
                <a:gd name="connsiteX4" fmla="*/ 100435 w 494311"/>
                <a:gd name="connsiteY4" fmla="*/ 474835 h 608133"/>
                <a:gd name="connsiteX5" fmla="*/ 81997 w 494311"/>
                <a:gd name="connsiteY5" fmla="*/ 456417 h 608133"/>
                <a:gd name="connsiteX6" fmla="*/ 100435 w 494311"/>
                <a:gd name="connsiteY6" fmla="*/ 438000 h 608133"/>
                <a:gd name="connsiteX7" fmla="*/ 100435 w 494311"/>
                <a:gd name="connsiteY7" fmla="*/ 355156 h 608133"/>
                <a:gd name="connsiteX8" fmla="*/ 310256 w 494311"/>
                <a:gd name="connsiteY8" fmla="*/ 355156 h 608133"/>
                <a:gd name="connsiteX9" fmla="*/ 328694 w 494311"/>
                <a:gd name="connsiteY9" fmla="*/ 373573 h 608133"/>
                <a:gd name="connsiteX10" fmla="*/ 310256 w 494311"/>
                <a:gd name="connsiteY10" fmla="*/ 391991 h 608133"/>
                <a:gd name="connsiteX11" fmla="*/ 100435 w 494311"/>
                <a:gd name="connsiteY11" fmla="*/ 391991 h 608133"/>
                <a:gd name="connsiteX12" fmla="*/ 81997 w 494311"/>
                <a:gd name="connsiteY12" fmla="*/ 373573 h 608133"/>
                <a:gd name="connsiteX13" fmla="*/ 100435 w 494311"/>
                <a:gd name="connsiteY13" fmla="*/ 355156 h 608133"/>
                <a:gd name="connsiteX14" fmla="*/ 100435 w 494311"/>
                <a:gd name="connsiteY14" fmla="*/ 272312 h 608133"/>
                <a:gd name="connsiteX15" fmla="*/ 310256 w 494311"/>
                <a:gd name="connsiteY15" fmla="*/ 272312 h 608133"/>
                <a:gd name="connsiteX16" fmla="*/ 328694 w 494311"/>
                <a:gd name="connsiteY16" fmla="*/ 290729 h 608133"/>
                <a:gd name="connsiteX17" fmla="*/ 310256 w 494311"/>
                <a:gd name="connsiteY17" fmla="*/ 309147 h 608133"/>
                <a:gd name="connsiteX18" fmla="*/ 100435 w 494311"/>
                <a:gd name="connsiteY18" fmla="*/ 309147 h 608133"/>
                <a:gd name="connsiteX19" fmla="*/ 81997 w 494311"/>
                <a:gd name="connsiteY19" fmla="*/ 290729 h 608133"/>
                <a:gd name="connsiteX20" fmla="*/ 100435 w 494311"/>
                <a:gd name="connsiteY20" fmla="*/ 272312 h 608133"/>
                <a:gd name="connsiteX21" fmla="*/ 100435 w 494311"/>
                <a:gd name="connsiteY21" fmla="*/ 189257 h 608133"/>
                <a:gd name="connsiteX22" fmla="*/ 310256 w 494311"/>
                <a:gd name="connsiteY22" fmla="*/ 189257 h 608133"/>
                <a:gd name="connsiteX23" fmla="*/ 328694 w 494311"/>
                <a:gd name="connsiteY23" fmla="*/ 207675 h 608133"/>
                <a:gd name="connsiteX24" fmla="*/ 310256 w 494311"/>
                <a:gd name="connsiteY24" fmla="*/ 226092 h 608133"/>
                <a:gd name="connsiteX25" fmla="*/ 100435 w 494311"/>
                <a:gd name="connsiteY25" fmla="*/ 226092 h 608133"/>
                <a:gd name="connsiteX26" fmla="*/ 81997 w 494311"/>
                <a:gd name="connsiteY26" fmla="*/ 207675 h 608133"/>
                <a:gd name="connsiteX27" fmla="*/ 100435 w 494311"/>
                <a:gd name="connsiteY27" fmla="*/ 189257 h 608133"/>
                <a:gd name="connsiteX28" fmla="*/ 43144 w 494311"/>
                <a:gd name="connsiteY28" fmla="*/ 131274 h 608133"/>
                <a:gd name="connsiteX29" fmla="*/ 36875 w 494311"/>
                <a:gd name="connsiteY29" fmla="*/ 137534 h 608133"/>
                <a:gd name="connsiteX30" fmla="*/ 36875 w 494311"/>
                <a:gd name="connsiteY30" fmla="*/ 565234 h 608133"/>
                <a:gd name="connsiteX31" fmla="*/ 43144 w 494311"/>
                <a:gd name="connsiteY31" fmla="*/ 571310 h 608133"/>
                <a:gd name="connsiteX32" fmla="*/ 367829 w 494311"/>
                <a:gd name="connsiteY32" fmla="*/ 571310 h 608133"/>
                <a:gd name="connsiteX33" fmla="*/ 373914 w 494311"/>
                <a:gd name="connsiteY33" fmla="*/ 565234 h 608133"/>
                <a:gd name="connsiteX34" fmla="*/ 373914 w 494311"/>
                <a:gd name="connsiteY34" fmla="*/ 137534 h 608133"/>
                <a:gd name="connsiteX35" fmla="*/ 367829 w 494311"/>
                <a:gd name="connsiteY35" fmla="*/ 131274 h 608133"/>
                <a:gd name="connsiteX36" fmla="*/ 126666 w 494311"/>
                <a:gd name="connsiteY36" fmla="*/ 36823 h 608133"/>
                <a:gd name="connsiteX37" fmla="*/ 120397 w 494311"/>
                <a:gd name="connsiteY37" fmla="*/ 42899 h 608133"/>
                <a:gd name="connsiteX38" fmla="*/ 120397 w 494311"/>
                <a:gd name="connsiteY38" fmla="*/ 94451 h 608133"/>
                <a:gd name="connsiteX39" fmla="*/ 367829 w 494311"/>
                <a:gd name="connsiteY39" fmla="*/ 94451 h 608133"/>
                <a:gd name="connsiteX40" fmla="*/ 410789 w 494311"/>
                <a:gd name="connsiteY40" fmla="*/ 137534 h 608133"/>
                <a:gd name="connsiteX41" fmla="*/ 410789 w 494311"/>
                <a:gd name="connsiteY41" fmla="*/ 476859 h 608133"/>
                <a:gd name="connsiteX42" fmla="*/ 451351 w 494311"/>
                <a:gd name="connsiteY42" fmla="*/ 476859 h 608133"/>
                <a:gd name="connsiteX43" fmla="*/ 457436 w 494311"/>
                <a:gd name="connsiteY43" fmla="*/ 470783 h 608133"/>
                <a:gd name="connsiteX44" fmla="*/ 457436 w 494311"/>
                <a:gd name="connsiteY44" fmla="*/ 42899 h 608133"/>
                <a:gd name="connsiteX45" fmla="*/ 451351 w 494311"/>
                <a:gd name="connsiteY45" fmla="*/ 36823 h 608133"/>
                <a:gd name="connsiteX46" fmla="*/ 126666 w 494311"/>
                <a:gd name="connsiteY46" fmla="*/ 0 h 608133"/>
                <a:gd name="connsiteX47" fmla="*/ 451351 w 494311"/>
                <a:gd name="connsiteY47" fmla="*/ 0 h 608133"/>
                <a:gd name="connsiteX48" fmla="*/ 494311 w 494311"/>
                <a:gd name="connsiteY48" fmla="*/ 42899 h 608133"/>
                <a:gd name="connsiteX49" fmla="*/ 494311 w 494311"/>
                <a:gd name="connsiteY49" fmla="*/ 470783 h 608133"/>
                <a:gd name="connsiteX50" fmla="*/ 451351 w 494311"/>
                <a:gd name="connsiteY50" fmla="*/ 513682 h 608133"/>
                <a:gd name="connsiteX51" fmla="*/ 410789 w 494311"/>
                <a:gd name="connsiteY51" fmla="*/ 513682 h 608133"/>
                <a:gd name="connsiteX52" fmla="*/ 410789 w 494311"/>
                <a:gd name="connsiteY52" fmla="*/ 565234 h 608133"/>
                <a:gd name="connsiteX53" fmla="*/ 367829 w 494311"/>
                <a:gd name="connsiteY53" fmla="*/ 608133 h 608133"/>
                <a:gd name="connsiteX54" fmla="*/ 43144 w 494311"/>
                <a:gd name="connsiteY54" fmla="*/ 608133 h 608133"/>
                <a:gd name="connsiteX55" fmla="*/ 0 w 494311"/>
                <a:gd name="connsiteY55" fmla="*/ 565234 h 608133"/>
                <a:gd name="connsiteX56" fmla="*/ 0 w 494311"/>
                <a:gd name="connsiteY56" fmla="*/ 137534 h 608133"/>
                <a:gd name="connsiteX57" fmla="*/ 43144 w 494311"/>
                <a:gd name="connsiteY57" fmla="*/ 94451 h 608133"/>
                <a:gd name="connsiteX58" fmla="*/ 83522 w 494311"/>
                <a:gd name="connsiteY58" fmla="*/ 94451 h 608133"/>
                <a:gd name="connsiteX59" fmla="*/ 83522 w 494311"/>
                <a:gd name="connsiteY59" fmla="*/ 42899 h 608133"/>
                <a:gd name="connsiteX60" fmla="*/ 126666 w 494311"/>
                <a:gd name="connsiteY60" fmla="*/ 0 h 60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4311" h="608133">
                  <a:moveTo>
                    <a:pt x="100435" y="438000"/>
                  </a:moveTo>
                  <a:lnTo>
                    <a:pt x="310256" y="438000"/>
                  </a:lnTo>
                  <a:cubicBezTo>
                    <a:pt x="320397" y="438000"/>
                    <a:pt x="328694" y="446288"/>
                    <a:pt x="328694" y="456417"/>
                  </a:cubicBezTo>
                  <a:cubicBezTo>
                    <a:pt x="328694" y="466731"/>
                    <a:pt x="320397" y="474835"/>
                    <a:pt x="310256" y="474835"/>
                  </a:cubicBezTo>
                  <a:lnTo>
                    <a:pt x="100435" y="474835"/>
                  </a:lnTo>
                  <a:cubicBezTo>
                    <a:pt x="90294" y="474835"/>
                    <a:pt x="81997" y="466731"/>
                    <a:pt x="81997" y="456417"/>
                  </a:cubicBezTo>
                  <a:cubicBezTo>
                    <a:pt x="81997" y="446288"/>
                    <a:pt x="90294" y="438000"/>
                    <a:pt x="100435" y="438000"/>
                  </a:cubicBezTo>
                  <a:close/>
                  <a:moveTo>
                    <a:pt x="100435" y="355156"/>
                  </a:moveTo>
                  <a:lnTo>
                    <a:pt x="310256" y="355156"/>
                  </a:lnTo>
                  <a:cubicBezTo>
                    <a:pt x="320397" y="355156"/>
                    <a:pt x="328694" y="363444"/>
                    <a:pt x="328694" y="373573"/>
                  </a:cubicBezTo>
                  <a:cubicBezTo>
                    <a:pt x="328694" y="383703"/>
                    <a:pt x="320397" y="391991"/>
                    <a:pt x="310256" y="391991"/>
                  </a:cubicBezTo>
                  <a:lnTo>
                    <a:pt x="100435" y="391991"/>
                  </a:lnTo>
                  <a:cubicBezTo>
                    <a:pt x="90294" y="391991"/>
                    <a:pt x="81997" y="383703"/>
                    <a:pt x="81997" y="373573"/>
                  </a:cubicBezTo>
                  <a:cubicBezTo>
                    <a:pt x="81997" y="363444"/>
                    <a:pt x="90294" y="355156"/>
                    <a:pt x="100435" y="355156"/>
                  </a:cubicBezTo>
                  <a:close/>
                  <a:moveTo>
                    <a:pt x="100435" y="272312"/>
                  </a:moveTo>
                  <a:lnTo>
                    <a:pt x="310256" y="272312"/>
                  </a:lnTo>
                  <a:cubicBezTo>
                    <a:pt x="320397" y="272312"/>
                    <a:pt x="328694" y="280416"/>
                    <a:pt x="328694" y="290729"/>
                  </a:cubicBezTo>
                  <a:cubicBezTo>
                    <a:pt x="328694" y="300859"/>
                    <a:pt x="320397" y="309147"/>
                    <a:pt x="310256" y="309147"/>
                  </a:cubicBezTo>
                  <a:lnTo>
                    <a:pt x="100435" y="309147"/>
                  </a:lnTo>
                  <a:cubicBezTo>
                    <a:pt x="90294" y="309147"/>
                    <a:pt x="81997" y="300859"/>
                    <a:pt x="81997" y="290729"/>
                  </a:cubicBezTo>
                  <a:cubicBezTo>
                    <a:pt x="81997" y="280416"/>
                    <a:pt x="90294" y="272312"/>
                    <a:pt x="100435" y="272312"/>
                  </a:cubicBezTo>
                  <a:close/>
                  <a:moveTo>
                    <a:pt x="100435" y="189257"/>
                  </a:moveTo>
                  <a:lnTo>
                    <a:pt x="310256" y="189257"/>
                  </a:lnTo>
                  <a:cubicBezTo>
                    <a:pt x="320397" y="189257"/>
                    <a:pt x="328694" y="197545"/>
                    <a:pt x="328694" y="207675"/>
                  </a:cubicBezTo>
                  <a:cubicBezTo>
                    <a:pt x="328694" y="217988"/>
                    <a:pt x="320397" y="226092"/>
                    <a:pt x="310256" y="226092"/>
                  </a:cubicBezTo>
                  <a:lnTo>
                    <a:pt x="100435" y="226092"/>
                  </a:lnTo>
                  <a:cubicBezTo>
                    <a:pt x="90294" y="226092"/>
                    <a:pt x="81997" y="217988"/>
                    <a:pt x="81997" y="207675"/>
                  </a:cubicBezTo>
                  <a:cubicBezTo>
                    <a:pt x="81997" y="197545"/>
                    <a:pt x="90294" y="189257"/>
                    <a:pt x="100435" y="189257"/>
                  </a:cubicBezTo>
                  <a:close/>
                  <a:moveTo>
                    <a:pt x="43144" y="131274"/>
                  </a:moveTo>
                  <a:cubicBezTo>
                    <a:pt x="39825" y="131274"/>
                    <a:pt x="36875" y="134220"/>
                    <a:pt x="36875" y="137534"/>
                  </a:cubicBezTo>
                  <a:lnTo>
                    <a:pt x="36875" y="565234"/>
                  </a:lnTo>
                  <a:cubicBezTo>
                    <a:pt x="36875" y="568548"/>
                    <a:pt x="39825" y="571310"/>
                    <a:pt x="43144" y="571310"/>
                  </a:cubicBezTo>
                  <a:lnTo>
                    <a:pt x="367829" y="571310"/>
                  </a:lnTo>
                  <a:cubicBezTo>
                    <a:pt x="371148" y="571310"/>
                    <a:pt x="373914" y="568548"/>
                    <a:pt x="373914" y="565234"/>
                  </a:cubicBezTo>
                  <a:lnTo>
                    <a:pt x="373914" y="137534"/>
                  </a:lnTo>
                  <a:cubicBezTo>
                    <a:pt x="373914" y="134220"/>
                    <a:pt x="371148" y="131274"/>
                    <a:pt x="367829" y="131274"/>
                  </a:cubicBezTo>
                  <a:close/>
                  <a:moveTo>
                    <a:pt x="126666" y="36823"/>
                  </a:moveTo>
                  <a:cubicBezTo>
                    <a:pt x="123347" y="36823"/>
                    <a:pt x="120397" y="39585"/>
                    <a:pt x="120397" y="42899"/>
                  </a:cubicBezTo>
                  <a:lnTo>
                    <a:pt x="120397" y="94451"/>
                  </a:lnTo>
                  <a:lnTo>
                    <a:pt x="367829" y="94451"/>
                  </a:lnTo>
                  <a:cubicBezTo>
                    <a:pt x="391429" y="94451"/>
                    <a:pt x="410789" y="113783"/>
                    <a:pt x="410789" y="137534"/>
                  </a:cubicBezTo>
                  <a:lnTo>
                    <a:pt x="410789" y="476859"/>
                  </a:lnTo>
                  <a:lnTo>
                    <a:pt x="451351" y="476859"/>
                  </a:lnTo>
                  <a:cubicBezTo>
                    <a:pt x="454670" y="476859"/>
                    <a:pt x="457436" y="474097"/>
                    <a:pt x="457436" y="470783"/>
                  </a:cubicBezTo>
                  <a:lnTo>
                    <a:pt x="457436" y="42899"/>
                  </a:lnTo>
                  <a:cubicBezTo>
                    <a:pt x="457436" y="39585"/>
                    <a:pt x="454670" y="36823"/>
                    <a:pt x="451351" y="36823"/>
                  </a:cubicBezTo>
                  <a:close/>
                  <a:moveTo>
                    <a:pt x="126666" y="0"/>
                  </a:moveTo>
                  <a:lnTo>
                    <a:pt x="451351" y="0"/>
                  </a:lnTo>
                  <a:cubicBezTo>
                    <a:pt x="474952" y="0"/>
                    <a:pt x="494311" y="19332"/>
                    <a:pt x="494311" y="42899"/>
                  </a:cubicBezTo>
                  <a:lnTo>
                    <a:pt x="494311" y="470783"/>
                  </a:lnTo>
                  <a:cubicBezTo>
                    <a:pt x="494311" y="494350"/>
                    <a:pt x="474952" y="513682"/>
                    <a:pt x="451351" y="513682"/>
                  </a:cubicBezTo>
                  <a:lnTo>
                    <a:pt x="410789" y="513682"/>
                  </a:lnTo>
                  <a:lnTo>
                    <a:pt x="410789" y="565234"/>
                  </a:lnTo>
                  <a:cubicBezTo>
                    <a:pt x="410789" y="588985"/>
                    <a:pt x="391429" y="608133"/>
                    <a:pt x="367829" y="608133"/>
                  </a:cubicBezTo>
                  <a:lnTo>
                    <a:pt x="43144" y="608133"/>
                  </a:lnTo>
                  <a:cubicBezTo>
                    <a:pt x="19359" y="608133"/>
                    <a:pt x="0" y="588985"/>
                    <a:pt x="0" y="565234"/>
                  </a:cubicBezTo>
                  <a:lnTo>
                    <a:pt x="0" y="137534"/>
                  </a:lnTo>
                  <a:cubicBezTo>
                    <a:pt x="0" y="113783"/>
                    <a:pt x="19359" y="94451"/>
                    <a:pt x="43144" y="94451"/>
                  </a:cubicBezTo>
                  <a:lnTo>
                    <a:pt x="83522" y="94451"/>
                  </a:lnTo>
                  <a:lnTo>
                    <a:pt x="83522" y="42899"/>
                  </a:lnTo>
                  <a:cubicBezTo>
                    <a:pt x="83522" y="19332"/>
                    <a:pt x="102882" y="0"/>
                    <a:pt x="126666" y="0"/>
                  </a:cubicBezTo>
                  <a:close/>
                </a:path>
              </a:pathLst>
            </a:custGeom>
            <a:solidFill>
              <a:schemeClr val="bg1"/>
            </a:solidFill>
            <a:ln>
              <a:noFill/>
            </a:ln>
          </p:spPr>
          <p:txBody>
            <a:bodyPr wrap="square" lIns="182880" tIns="91440" rIns="182880" bIns="91440">
              <a:normAutofit fontScale="55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zh-CN" altLang="en-US" sz="3600">
                <a:solidFill>
                  <a:prstClr val="black"/>
                </a:solidFill>
                <a:latin typeface="微软雅黑" panose="020F0502020204030204"/>
                <a:ea typeface="微软雅黑"/>
                <a:cs typeface="+mn-ea"/>
                <a:sym typeface="+mn-lt"/>
              </a:endParaRPr>
            </a:p>
          </p:txBody>
        </p:sp>
      </p:grpSp>
      <p:grpSp>
        <p:nvGrpSpPr>
          <p:cNvPr id="11" name="组合 10">
            <a:extLst>
              <a:ext uri="{FF2B5EF4-FFF2-40B4-BE49-F238E27FC236}">
                <a16:creationId xmlns:a16="http://schemas.microsoft.com/office/drawing/2014/main" id="{F8FF8084-FC8D-4FF3-B8F1-1E5FBD8188F6}"/>
              </a:ext>
            </a:extLst>
          </p:cNvPr>
          <p:cNvGrpSpPr/>
          <p:nvPr/>
        </p:nvGrpSpPr>
        <p:grpSpPr>
          <a:xfrm>
            <a:off x="11006413" y="4646388"/>
            <a:ext cx="3247118" cy="1365567"/>
            <a:chOff x="5700963" y="3499865"/>
            <a:chExt cx="2767590" cy="1415577"/>
          </a:xfrm>
        </p:grpSpPr>
        <p:sp>
          <p:nvSpPr>
            <p:cNvPr id="22" name="íślíḋè">
              <a:extLst>
                <a:ext uri="{FF2B5EF4-FFF2-40B4-BE49-F238E27FC236}">
                  <a16:creationId xmlns:a16="http://schemas.microsoft.com/office/drawing/2014/main" id="{988A9B2C-AD22-43C9-AEE5-C0377E04D750}"/>
                </a:ext>
              </a:extLst>
            </p:cNvPr>
            <p:cNvSpPr/>
            <p:nvPr/>
          </p:nvSpPr>
          <p:spPr>
            <a:xfrm>
              <a:off x="5700963" y="3499865"/>
              <a:ext cx="2767590" cy="1415577"/>
            </a:xfrm>
            <a:custGeom>
              <a:avLst/>
              <a:gdLst/>
              <a:ahLst/>
              <a:cxnLst>
                <a:cxn ang="0">
                  <a:pos x="wd2" y="hd2"/>
                </a:cxn>
                <a:cxn ang="5400000">
                  <a:pos x="wd2" y="hd2"/>
                </a:cxn>
                <a:cxn ang="10800000">
                  <a:pos x="wd2" y="hd2"/>
                </a:cxn>
                <a:cxn ang="16200000">
                  <a:pos x="wd2" y="hd2"/>
                </a:cxn>
              </a:cxnLst>
              <a:rect l="0" t="0" r="r" b="b"/>
              <a:pathLst>
                <a:path w="21595" h="21600" extrusionOk="0">
                  <a:moveTo>
                    <a:pt x="13772" y="9"/>
                  </a:moveTo>
                  <a:cubicBezTo>
                    <a:pt x="14021" y="660"/>
                    <a:pt x="14176" y="1455"/>
                    <a:pt x="14193" y="2314"/>
                  </a:cubicBezTo>
                  <a:cubicBezTo>
                    <a:pt x="14237" y="4510"/>
                    <a:pt x="13360" y="6292"/>
                    <a:pt x="12238" y="6292"/>
                  </a:cubicBezTo>
                  <a:cubicBezTo>
                    <a:pt x="11117" y="6291"/>
                    <a:pt x="10182" y="4505"/>
                    <a:pt x="10151" y="2310"/>
                  </a:cubicBezTo>
                  <a:cubicBezTo>
                    <a:pt x="10139" y="1450"/>
                    <a:pt x="10270" y="655"/>
                    <a:pt x="10496" y="5"/>
                  </a:cubicBezTo>
                  <a:cubicBezTo>
                    <a:pt x="8052" y="2"/>
                    <a:pt x="5606" y="0"/>
                    <a:pt x="3162" y="0"/>
                  </a:cubicBezTo>
                  <a:cubicBezTo>
                    <a:pt x="3169" y="2963"/>
                    <a:pt x="3174" y="4446"/>
                    <a:pt x="3181" y="7409"/>
                  </a:cubicBezTo>
                  <a:cubicBezTo>
                    <a:pt x="3181" y="7523"/>
                    <a:pt x="3181" y="7579"/>
                    <a:pt x="3181" y="7693"/>
                  </a:cubicBezTo>
                  <a:cubicBezTo>
                    <a:pt x="3183" y="7819"/>
                    <a:pt x="3183" y="7883"/>
                    <a:pt x="3183" y="8010"/>
                  </a:cubicBezTo>
                  <a:cubicBezTo>
                    <a:pt x="3115" y="7861"/>
                    <a:pt x="3042" y="7725"/>
                    <a:pt x="2964" y="7601"/>
                  </a:cubicBezTo>
                  <a:cubicBezTo>
                    <a:pt x="2651" y="7111"/>
                    <a:pt x="2256" y="6818"/>
                    <a:pt x="1826" y="6815"/>
                  </a:cubicBezTo>
                  <a:cubicBezTo>
                    <a:pt x="823" y="6815"/>
                    <a:pt x="4" y="8410"/>
                    <a:pt x="0" y="10372"/>
                  </a:cubicBezTo>
                  <a:cubicBezTo>
                    <a:pt x="-5" y="12334"/>
                    <a:pt x="816" y="13929"/>
                    <a:pt x="1830" y="13932"/>
                  </a:cubicBezTo>
                  <a:cubicBezTo>
                    <a:pt x="2265" y="13932"/>
                    <a:pt x="2664" y="13636"/>
                    <a:pt x="2976" y="13148"/>
                  </a:cubicBezTo>
                  <a:cubicBezTo>
                    <a:pt x="3056" y="13025"/>
                    <a:pt x="3129" y="12889"/>
                    <a:pt x="3196" y="12742"/>
                  </a:cubicBezTo>
                  <a:cubicBezTo>
                    <a:pt x="3196" y="12869"/>
                    <a:pt x="3196" y="12929"/>
                    <a:pt x="3196" y="13056"/>
                  </a:cubicBezTo>
                  <a:cubicBezTo>
                    <a:pt x="3196" y="13168"/>
                    <a:pt x="3196" y="13226"/>
                    <a:pt x="3197" y="13340"/>
                  </a:cubicBezTo>
                  <a:cubicBezTo>
                    <a:pt x="3207" y="16645"/>
                    <a:pt x="3210" y="18296"/>
                    <a:pt x="3218" y="21600"/>
                  </a:cubicBezTo>
                  <a:cubicBezTo>
                    <a:pt x="9346" y="21600"/>
                    <a:pt x="15469" y="21600"/>
                    <a:pt x="21595" y="21600"/>
                  </a:cubicBezTo>
                  <a:cubicBezTo>
                    <a:pt x="21379" y="14406"/>
                    <a:pt x="21161" y="7210"/>
                    <a:pt x="20944" y="15"/>
                  </a:cubicBezTo>
                  <a:cubicBezTo>
                    <a:pt x="18555" y="14"/>
                    <a:pt x="16164" y="11"/>
                    <a:pt x="13772" y="9"/>
                  </a:cubicBezTo>
                  <a:close/>
                </a:path>
              </a:pathLst>
            </a:custGeom>
            <a:solidFill>
              <a:srgbClr val="153C78"/>
            </a:solidFill>
            <a:ln w="12700" cap="flat">
              <a:noFill/>
              <a:miter lim="400000"/>
            </a:ln>
            <a:effectLst/>
          </p:spPr>
          <p:txBody>
            <a:bodyPr wrap="square" lIns="38100" tIns="38100" rIns="38100" bIns="38100" numCol="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sz="8000">
                <a:solidFill>
                  <a:srgbClr val="53585F"/>
                </a:solidFill>
                <a:latin typeface="微软雅黑" panose="020F0502020204030204"/>
                <a:ea typeface="微软雅黑"/>
                <a:cs typeface="+mn-ea"/>
                <a:sym typeface="+mn-lt"/>
              </a:endParaRPr>
            </a:p>
          </p:txBody>
        </p:sp>
        <p:sp>
          <p:nvSpPr>
            <p:cNvPr id="28" name="isḷîďe">
              <a:extLst>
                <a:ext uri="{FF2B5EF4-FFF2-40B4-BE49-F238E27FC236}">
                  <a16:creationId xmlns:a16="http://schemas.microsoft.com/office/drawing/2014/main" id="{320C1A2D-719D-4351-84EA-B079DB953F21}"/>
                </a:ext>
              </a:extLst>
            </p:cNvPr>
            <p:cNvSpPr/>
            <p:nvPr/>
          </p:nvSpPr>
          <p:spPr bwMode="auto">
            <a:xfrm>
              <a:off x="7110391" y="4091538"/>
              <a:ext cx="356933" cy="469051"/>
            </a:xfrm>
            <a:custGeom>
              <a:avLst/>
              <a:gdLst>
                <a:gd name="connsiteX0" fmla="*/ 230952 w 462556"/>
                <a:gd name="connsiteY0" fmla="*/ 438776 h 607851"/>
                <a:gd name="connsiteX1" fmla="*/ 231571 w 462556"/>
                <a:gd name="connsiteY1" fmla="*/ 438776 h 607851"/>
                <a:gd name="connsiteX2" fmla="*/ 231725 w 462556"/>
                <a:gd name="connsiteY2" fmla="*/ 438776 h 607851"/>
                <a:gd name="connsiteX3" fmla="*/ 245426 w 462556"/>
                <a:gd name="connsiteY3" fmla="*/ 452389 h 607851"/>
                <a:gd name="connsiteX4" fmla="*/ 231777 w 462556"/>
                <a:gd name="connsiteY4" fmla="*/ 466155 h 607851"/>
                <a:gd name="connsiteX5" fmla="*/ 230952 w 462556"/>
                <a:gd name="connsiteY5" fmla="*/ 466155 h 607851"/>
                <a:gd name="connsiteX6" fmla="*/ 217200 w 462556"/>
                <a:gd name="connsiteY6" fmla="*/ 452440 h 607851"/>
                <a:gd name="connsiteX7" fmla="*/ 230952 w 462556"/>
                <a:gd name="connsiteY7" fmla="*/ 438776 h 607851"/>
                <a:gd name="connsiteX8" fmla="*/ 135486 w 462556"/>
                <a:gd name="connsiteY8" fmla="*/ 437001 h 607851"/>
                <a:gd name="connsiteX9" fmla="*/ 153020 w 462556"/>
                <a:gd name="connsiteY9" fmla="*/ 449789 h 607851"/>
                <a:gd name="connsiteX10" fmla="*/ 231227 w 462556"/>
                <a:gd name="connsiteY10" fmla="*/ 560058 h 607851"/>
                <a:gd name="connsiteX11" fmla="*/ 309485 w 462556"/>
                <a:gd name="connsiteY11" fmla="*/ 449789 h 607851"/>
                <a:gd name="connsiteX12" fmla="*/ 348665 w 462556"/>
                <a:gd name="connsiteY12" fmla="*/ 437264 h 607851"/>
                <a:gd name="connsiteX13" fmla="*/ 439932 w 462556"/>
                <a:gd name="connsiteY13" fmla="*/ 468886 h 607851"/>
                <a:gd name="connsiteX14" fmla="*/ 462556 w 462556"/>
                <a:gd name="connsiteY14" fmla="*/ 500612 h 607851"/>
                <a:gd name="connsiteX15" fmla="*/ 462556 w 462556"/>
                <a:gd name="connsiteY15" fmla="*/ 573610 h 607851"/>
                <a:gd name="connsiteX16" fmla="*/ 428260 w 462556"/>
                <a:gd name="connsiteY16" fmla="*/ 607851 h 607851"/>
                <a:gd name="connsiteX17" fmla="*/ 231638 w 462556"/>
                <a:gd name="connsiteY17" fmla="*/ 607851 h 607851"/>
                <a:gd name="connsiteX18" fmla="*/ 230918 w 462556"/>
                <a:gd name="connsiteY18" fmla="*/ 607851 h 607851"/>
                <a:gd name="connsiteX19" fmla="*/ 34296 w 462556"/>
                <a:gd name="connsiteY19" fmla="*/ 607851 h 607851"/>
                <a:gd name="connsiteX20" fmla="*/ 0 w 462556"/>
                <a:gd name="connsiteY20" fmla="*/ 573610 h 607851"/>
                <a:gd name="connsiteX21" fmla="*/ 0 w 462556"/>
                <a:gd name="connsiteY21" fmla="*/ 500612 h 607851"/>
                <a:gd name="connsiteX22" fmla="*/ 22572 w 462556"/>
                <a:gd name="connsiteY22" fmla="*/ 468886 h 607851"/>
                <a:gd name="connsiteX23" fmla="*/ 113788 w 462556"/>
                <a:gd name="connsiteY23" fmla="*/ 437264 h 607851"/>
                <a:gd name="connsiteX24" fmla="*/ 135486 w 462556"/>
                <a:gd name="connsiteY24" fmla="*/ 437001 h 607851"/>
                <a:gd name="connsiteX25" fmla="*/ 196209 w 462556"/>
                <a:gd name="connsiteY25" fmla="*/ 432748 h 607851"/>
                <a:gd name="connsiteX26" fmla="*/ 196826 w 462556"/>
                <a:gd name="connsiteY26" fmla="*/ 432953 h 607851"/>
                <a:gd name="connsiteX27" fmla="*/ 204790 w 462556"/>
                <a:gd name="connsiteY27" fmla="*/ 450619 h 607851"/>
                <a:gd name="connsiteX28" fmla="*/ 191945 w 462556"/>
                <a:gd name="connsiteY28" fmla="*/ 459452 h 607851"/>
                <a:gd name="connsiteX29" fmla="*/ 187115 w 462556"/>
                <a:gd name="connsiteY29" fmla="*/ 458579 h 607851"/>
                <a:gd name="connsiteX30" fmla="*/ 186293 w 462556"/>
                <a:gd name="connsiteY30" fmla="*/ 458322 h 607851"/>
                <a:gd name="connsiteX31" fmla="*/ 178483 w 462556"/>
                <a:gd name="connsiteY31" fmla="*/ 440554 h 607851"/>
                <a:gd name="connsiteX32" fmla="*/ 196209 w 462556"/>
                <a:gd name="connsiteY32" fmla="*/ 432748 h 607851"/>
                <a:gd name="connsiteX33" fmla="*/ 266171 w 462556"/>
                <a:gd name="connsiteY33" fmla="*/ 432493 h 607851"/>
                <a:gd name="connsiteX34" fmla="*/ 284019 w 462556"/>
                <a:gd name="connsiteY34" fmla="*/ 440080 h 607851"/>
                <a:gd name="connsiteX35" fmla="*/ 276407 w 462556"/>
                <a:gd name="connsiteY35" fmla="*/ 457869 h 607851"/>
                <a:gd name="connsiteX36" fmla="*/ 275635 w 462556"/>
                <a:gd name="connsiteY36" fmla="*/ 458125 h 607851"/>
                <a:gd name="connsiteX37" fmla="*/ 270646 w 462556"/>
                <a:gd name="connsiteY37" fmla="*/ 459099 h 607851"/>
                <a:gd name="connsiteX38" fmla="*/ 257890 w 462556"/>
                <a:gd name="connsiteY38" fmla="*/ 450384 h 607851"/>
                <a:gd name="connsiteX39" fmla="*/ 265657 w 462556"/>
                <a:gd name="connsiteY39" fmla="*/ 432698 h 607851"/>
                <a:gd name="connsiteX40" fmla="*/ 156294 w 462556"/>
                <a:gd name="connsiteY40" fmla="*/ 407657 h 607851"/>
                <a:gd name="connsiteX41" fmla="*/ 174061 w 462556"/>
                <a:gd name="connsiteY41" fmla="*/ 415408 h 607851"/>
                <a:gd name="connsiteX42" fmla="*/ 174164 w 462556"/>
                <a:gd name="connsiteY42" fmla="*/ 415614 h 607851"/>
                <a:gd name="connsiteX43" fmla="*/ 166594 w 462556"/>
                <a:gd name="connsiteY43" fmla="*/ 433374 h 607851"/>
                <a:gd name="connsiteX44" fmla="*/ 161444 w 462556"/>
                <a:gd name="connsiteY44" fmla="*/ 434401 h 607851"/>
                <a:gd name="connsiteX45" fmla="*/ 148723 w 462556"/>
                <a:gd name="connsiteY45" fmla="*/ 425880 h 607851"/>
                <a:gd name="connsiteX46" fmla="*/ 148517 w 462556"/>
                <a:gd name="connsiteY46" fmla="*/ 425367 h 607851"/>
                <a:gd name="connsiteX47" fmla="*/ 156294 w 462556"/>
                <a:gd name="connsiteY47" fmla="*/ 407657 h 607851"/>
                <a:gd name="connsiteX48" fmla="*/ 305217 w 462556"/>
                <a:gd name="connsiteY48" fmla="*/ 406489 h 607851"/>
                <a:gd name="connsiteX49" fmla="*/ 313661 w 462556"/>
                <a:gd name="connsiteY49" fmla="*/ 423937 h 607851"/>
                <a:gd name="connsiteX50" fmla="*/ 313455 w 462556"/>
                <a:gd name="connsiteY50" fmla="*/ 424502 h 607851"/>
                <a:gd name="connsiteX51" fmla="*/ 300531 w 462556"/>
                <a:gd name="connsiteY51" fmla="*/ 433483 h 607851"/>
                <a:gd name="connsiteX52" fmla="*/ 295794 w 462556"/>
                <a:gd name="connsiteY52" fmla="*/ 432662 h 607851"/>
                <a:gd name="connsiteX53" fmla="*/ 287710 w 462556"/>
                <a:gd name="connsiteY53" fmla="*/ 415059 h 607851"/>
                <a:gd name="connsiteX54" fmla="*/ 287710 w 462556"/>
                <a:gd name="connsiteY54" fmla="*/ 415008 h 607851"/>
                <a:gd name="connsiteX55" fmla="*/ 305217 w 462556"/>
                <a:gd name="connsiteY55" fmla="*/ 406489 h 607851"/>
                <a:gd name="connsiteX56" fmla="*/ 161459 w 462556"/>
                <a:gd name="connsiteY56" fmla="*/ 144929 h 607851"/>
                <a:gd name="connsiteX57" fmla="*/ 104029 w 462556"/>
                <a:gd name="connsiteY57" fmla="*/ 204071 h 607851"/>
                <a:gd name="connsiteX58" fmla="*/ 99351 w 462556"/>
                <a:gd name="connsiteY58" fmla="*/ 238468 h 607851"/>
                <a:gd name="connsiteX59" fmla="*/ 136163 w 462556"/>
                <a:gd name="connsiteY59" fmla="*/ 329184 h 607851"/>
                <a:gd name="connsiteX60" fmla="*/ 230096 w 462556"/>
                <a:gd name="connsiteY60" fmla="*/ 369023 h 607851"/>
                <a:gd name="connsiteX61" fmla="*/ 324286 w 462556"/>
                <a:gd name="connsiteY61" fmla="*/ 329184 h 607851"/>
                <a:gd name="connsiteX62" fmla="*/ 360944 w 462556"/>
                <a:gd name="connsiteY62" fmla="*/ 238571 h 607851"/>
                <a:gd name="connsiteX63" fmla="*/ 360790 w 462556"/>
                <a:gd name="connsiteY63" fmla="*/ 232205 h 607851"/>
                <a:gd name="connsiteX64" fmla="*/ 249222 w 462556"/>
                <a:gd name="connsiteY64" fmla="*/ 205612 h 607851"/>
                <a:gd name="connsiteX65" fmla="*/ 221716 w 462556"/>
                <a:gd name="connsiteY65" fmla="*/ 191647 h 607851"/>
                <a:gd name="connsiteX66" fmla="*/ 161459 w 462556"/>
                <a:gd name="connsiteY66" fmla="*/ 144929 h 607851"/>
                <a:gd name="connsiteX67" fmla="*/ 225572 w 462556"/>
                <a:gd name="connsiteY67" fmla="*/ 0 h 607851"/>
                <a:gd name="connsiteX68" fmla="*/ 227628 w 462556"/>
                <a:gd name="connsiteY68" fmla="*/ 0 h 607851"/>
                <a:gd name="connsiteX69" fmla="*/ 430661 w 462556"/>
                <a:gd name="connsiteY69" fmla="*/ 202737 h 607851"/>
                <a:gd name="connsiteX70" fmla="*/ 430661 w 462556"/>
                <a:gd name="connsiteY70" fmla="*/ 407065 h 607851"/>
                <a:gd name="connsiteX71" fmla="*/ 336728 w 462556"/>
                <a:gd name="connsiteY71" fmla="*/ 364248 h 607851"/>
                <a:gd name="connsiteX72" fmla="*/ 230096 w 462556"/>
                <a:gd name="connsiteY72" fmla="*/ 403266 h 607851"/>
                <a:gd name="connsiteX73" fmla="*/ 120122 w 462556"/>
                <a:gd name="connsiteY73" fmla="*/ 361373 h 607851"/>
                <a:gd name="connsiteX74" fmla="*/ 24698 w 462556"/>
                <a:gd name="connsiteY74" fmla="*/ 406603 h 607851"/>
                <a:gd name="connsiteX75" fmla="*/ 24698 w 462556"/>
                <a:gd name="connsiteY75" fmla="*/ 192982 h 607851"/>
                <a:gd name="connsiteX76" fmla="*/ 113901 w 462556"/>
                <a:gd name="connsiteY76" fmla="*/ 61350 h 607851"/>
                <a:gd name="connsiteX77" fmla="*/ 225572 w 462556"/>
                <a:gd name="connsiteY77" fmla="*/ 0 h 60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62556" h="607851">
                  <a:moveTo>
                    <a:pt x="230952" y="438776"/>
                  </a:moveTo>
                  <a:lnTo>
                    <a:pt x="231571" y="438776"/>
                  </a:lnTo>
                  <a:lnTo>
                    <a:pt x="231725" y="438776"/>
                  </a:lnTo>
                  <a:cubicBezTo>
                    <a:pt x="239245" y="438776"/>
                    <a:pt x="245374" y="444838"/>
                    <a:pt x="245426" y="452389"/>
                  </a:cubicBezTo>
                  <a:cubicBezTo>
                    <a:pt x="245426" y="459940"/>
                    <a:pt x="239348" y="466104"/>
                    <a:pt x="231777" y="466155"/>
                  </a:cubicBezTo>
                  <a:lnTo>
                    <a:pt x="230952" y="466155"/>
                  </a:lnTo>
                  <a:cubicBezTo>
                    <a:pt x="223381" y="466155"/>
                    <a:pt x="217200" y="459991"/>
                    <a:pt x="217200" y="452440"/>
                  </a:cubicBezTo>
                  <a:cubicBezTo>
                    <a:pt x="217200" y="444940"/>
                    <a:pt x="223381" y="438776"/>
                    <a:pt x="230952" y="438776"/>
                  </a:cubicBezTo>
                  <a:close/>
                  <a:moveTo>
                    <a:pt x="135486" y="437001"/>
                  </a:moveTo>
                  <a:cubicBezTo>
                    <a:pt x="142389" y="439202"/>
                    <a:pt x="148598" y="443578"/>
                    <a:pt x="153020" y="449789"/>
                  </a:cubicBezTo>
                  <a:lnTo>
                    <a:pt x="231227" y="560058"/>
                  </a:lnTo>
                  <a:lnTo>
                    <a:pt x="309485" y="449789"/>
                  </a:lnTo>
                  <a:cubicBezTo>
                    <a:pt x="318329" y="437418"/>
                    <a:pt x="334268" y="432284"/>
                    <a:pt x="348665" y="437264"/>
                  </a:cubicBezTo>
                  <a:lnTo>
                    <a:pt x="439932" y="468886"/>
                  </a:lnTo>
                  <a:cubicBezTo>
                    <a:pt x="453506" y="473609"/>
                    <a:pt x="462556" y="486340"/>
                    <a:pt x="462556" y="500612"/>
                  </a:cubicBezTo>
                  <a:lnTo>
                    <a:pt x="462556" y="573610"/>
                  </a:lnTo>
                  <a:cubicBezTo>
                    <a:pt x="462556" y="592502"/>
                    <a:pt x="447182" y="607851"/>
                    <a:pt x="428260" y="607851"/>
                  </a:cubicBezTo>
                  <a:lnTo>
                    <a:pt x="231638" y="607851"/>
                  </a:lnTo>
                  <a:lnTo>
                    <a:pt x="230918" y="607851"/>
                  </a:lnTo>
                  <a:lnTo>
                    <a:pt x="34296" y="607851"/>
                  </a:lnTo>
                  <a:cubicBezTo>
                    <a:pt x="15374" y="607851"/>
                    <a:pt x="0" y="592502"/>
                    <a:pt x="0" y="573610"/>
                  </a:cubicBezTo>
                  <a:lnTo>
                    <a:pt x="0" y="500612"/>
                  </a:lnTo>
                  <a:cubicBezTo>
                    <a:pt x="0" y="486289"/>
                    <a:pt x="9050" y="473558"/>
                    <a:pt x="22572" y="468886"/>
                  </a:cubicBezTo>
                  <a:lnTo>
                    <a:pt x="113788" y="437264"/>
                  </a:lnTo>
                  <a:cubicBezTo>
                    <a:pt x="120987" y="434774"/>
                    <a:pt x="128584" y="434800"/>
                    <a:pt x="135486" y="437001"/>
                  </a:cubicBezTo>
                  <a:close/>
                  <a:moveTo>
                    <a:pt x="196209" y="432748"/>
                  </a:moveTo>
                  <a:lnTo>
                    <a:pt x="196826" y="432953"/>
                  </a:lnTo>
                  <a:cubicBezTo>
                    <a:pt x="203865" y="435624"/>
                    <a:pt x="207462" y="443584"/>
                    <a:pt x="204790" y="450619"/>
                  </a:cubicBezTo>
                  <a:cubicBezTo>
                    <a:pt x="202735" y="456114"/>
                    <a:pt x="197494" y="459452"/>
                    <a:pt x="191945" y="459452"/>
                  </a:cubicBezTo>
                  <a:cubicBezTo>
                    <a:pt x="190300" y="459452"/>
                    <a:pt x="188656" y="459195"/>
                    <a:pt x="187115" y="458579"/>
                  </a:cubicBezTo>
                  <a:cubicBezTo>
                    <a:pt x="186806" y="458528"/>
                    <a:pt x="186550" y="458425"/>
                    <a:pt x="186293" y="458322"/>
                  </a:cubicBezTo>
                  <a:cubicBezTo>
                    <a:pt x="179202" y="455549"/>
                    <a:pt x="175708" y="447641"/>
                    <a:pt x="178483" y="440554"/>
                  </a:cubicBezTo>
                  <a:cubicBezTo>
                    <a:pt x="181206" y="433518"/>
                    <a:pt x="189170" y="430026"/>
                    <a:pt x="196209" y="432748"/>
                  </a:cubicBezTo>
                  <a:close/>
                  <a:moveTo>
                    <a:pt x="266171" y="432493"/>
                  </a:moveTo>
                  <a:cubicBezTo>
                    <a:pt x="273166" y="429673"/>
                    <a:pt x="281190" y="433057"/>
                    <a:pt x="284019" y="440080"/>
                  </a:cubicBezTo>
                  <a:cubicBezTo>
                    <a:pt x="286848" y="447052"/>
                    <a:pt x="283453" y="455049"/>
                    <a:pt x="276407" y="457869"/>
                  </a:cubicBezTo>
                  <a:lnTo>
                    <a:pt x="275635" y="458125"/>
                  </a:lnTo>
                  <a:cubicBezTo>
                    <a:pt x="273989" y="458792"/>
                    <a:pt x="272292" y="459099"/>
                    <a:pt x="270646" y="459099"/>
                  </a:cubicBezTo>
                  <a:cubicBezTo>
                    <a:pt x="265142" y="459099"/>
                    <a:pt x="259999" y="455818"/>
                    <a:pt x="257890" y="450384"/>
                  </a:cubicBezTo>
                  <a:cubicBezTo>
                    <a:pt x="255164" y="443361"/>
                    <a:pt x="258559" y="435415"/>
                    <a:pt x="265657" y="432698"/>
                  </a:cubicBezTo>
                  <a:close/>
                  <a:moveTo>
                    <a:pt x="156294" y="407657"/>
                  </a:moveTo>
                  <a:cubicBezTo>
                    <a:pt x="163349" y="404834"/>
                    <a:pt x="171332" y="408324"/>
                    <a:pt x="174061" y="415408"/>
                  </a:cubicBezTo>
                  <a:lnTo>
                    <a:pt x="174164" y="415614"/>
                  </a:lnTo>
                  <a:cubicBezTo>
                    <a:pt x="177048" y="422595"/>
                    <a:pt x="173598" y="430602"/>
                    <a:pt x="166594" y="433374"/>
                  </a:cubicBezTo>
                  <a:cubicBezTo>
                    <a:pt x="164894" y="434093"/>
                    <a:pt x="163143" y="434401"/>
                    <a:pt x="161444" y="434401"/>
                  </a:cubicBezTo>
                  <a:cubicBezTo>
                    <a:pt x="156036" y="434401"/>
                    <a:pt x="150938" y="431218"/>
                    <a:pt x="148723" y="425880"/>
                  </a:cubicBezTo>
                  <a:lnTo>
                    <a:pt x="148517" y="425367"/>
                  </a:lnTo>
                  <a:cubicBezTo>
                    <a:pt x="145788" y="418334"/>
                    <a:pt x="149238" y="410378"/>
                    <a:pt x="156294" y="407657"/>
                  </a:cubicBezTo>
                  <a:close/>
                  <a:moveTo>
                    <a:pt x="305217" y="406489"/>
                  </a:moveTo>
                  <a:cubicBezTo>
                    <a:pt x="312426" y="409055"/>
                    <a:pt x="316133" y="416855"/>
                    <a:pt x="313661" y="423937"/>
                  </a:cubicBezTo>
                  <a:cubicBezTo>
                    <a:pt x="313610" y="424143"/>
                    <a:pt x="313507" y="424297"/>
                    <a:pt x="313455" y="424502"/>
                  </a:cubicBezTo>
                  <a:cubicBezTo>
                    <a:pt x="311396" y="430044"/>
                    <a:pt x="306092" y="433483"/>
                    <a:pt x="300531" y="433483"/>
                  </a:cubicBezTo>
                  <a:cubicBezTo>
                    <a:pt x="298987" y="433483"/>
                    <a:pt x="297390" y="433175"/>
                    <a:pt x="295794" y="432662"/>
                  </a:cubicBezTo>
                  <a:cubicBezTo>
                    <a:pt x="288740" y="430044"/>
                    <a:pt x="285084" y="422192"/>
                    <a:pt x="287710" y="415059"/>
                  </a:cubicBezTo>
                  <a:lnTo>
                    <a:pt x="287710" y="415008"/>
                  </a:lnTo>
                  <a:cubicBezTo>
                    <a:pt x="290182" y="407874"/>
                    <a:pt x="298008" y="404128"/>
                    <a:pt x="305217" y="406489"/>
                  </a:cubicBezTo>
                  <a:close/>
                  <a:moveTo>
                    <a:pt x="161459" y="144929"/>
                  </a:moveTo>
                  <a:cubicBezTo>
                    <a:pt x="149531" y="173165"/>
                    <a:pt x="122641" y="193034"/>
                    <a:pt x="104029" y="204071"/>
                  </a:cubicBezTo>
                  <a:cubicBezTo>
                    <a:pt x="100996" y="215007"/>
                    <a:pt x="99351" y="226558"/>
                    <a:pt x="99351" y="238468"/>
                  </a:cubicBezTo>
                  <a:cubicBezTo>
                    <a:pt x="99351" y="273687"/>
                    <a:pt x="113387" y="305722"/>
                    <a:pt x="136163" y="329184"/>
                  </a:cubicBezTo>
                  <a:cubicBezTo>
                    <a:pt x="159968" y="353775"/>
                    <a:pt x="193284" y="369023"/>
                    <a:pt x="230096" y="369023"/>
                  </a:cubicBezTo>
                  <a:cubicBezTo>
                    <a:pt x="266960" y="369023"/>
                    <a:pt x="300327" y="353672"/>
                    <a:pt x="324286" y="329184"/>
                  </a:cubicBezTo>
                  <a:cubicBezTo>
                    <a:pt x="346959" y="305619"/>
                    <a:pt x="360944" y="273738"/>
                    <a:pt x="360944" y="238571"/>
                  </a:cubicBezTo>
                  <a:cubicBezTo>
                    <a:pt x="360944" y="236415"/>
                    <a:pt x="360893" y="234310"/>
                    <a:pt x="360790" y="232205"/>
                  </a:cubicBezTo>
                  <a:cubicBezTo>
                    <a:pt x="316368" y="229843"/>
                    <a:pt x="279093" y="218960"/>
                    <a:pt x="249222" y="205612"/>
                  </a:cubicBezTo>
                  <a:cubicBezTo>
                    <a:pt x="239196" y="201196"/>
                    <a:pt x="229993" y="196473"/>
                    <a:pt x="221716" y="191647"/>
                  </a:cubicBezTo>
                  <a:cubicBezTo>
                    <a:pt x="182024" y="168802"/>
                    <a:pt x="161459" y="144929"/>
                    <a:pt x="161459" y="144929"/>
                  </a:cubicBezTo>
                  <a:close/>
                  <a:moveTo>
                    <a:pt x="225572" y="0"/>
                  </a:moveTo>
                  <a:lnTo>
                    <a:pt x="227628" y="0"/>
                  </a:lnTo>
                  <a:cubicBezTo>
                    <a:pt x="339761" y="0"/>
                    <a:pt x="430661" y="90767"/>
                    <a:pt x="430661" y="202737"/>
                  </a:cubicBezTo>
                  <a:lnTo>
                    <a:pt x="430661" y="407065"/>
                  </a:lnTo>
                  <a:cubicBezTo>
                    <a:pt x="430661" y="407065"/>
                    <a:pt x="353952" y="410504"/>
                    <a:pt x="336728" y="364248"/>
                  </a:cubicBezTo>
                  <a:cubicBezTo>
                    <a:pt x="307011" y="389507"/>
                    <a:pt x="269582" y="403266"/>
                    <a:pt x="230096" y="403266"/>
                  </a:cubicBezTo>
                  <a:cubicBezTo>
                    <a:pt x="189068" y="403266"/>
                    <a:pt x="150405" y="388377"/>
                    <a:pt x="120122" y="361373"/>
                  </a:cubicBezTo>
                  <a:cubicBezTo>
                    <a:pt x="109582" y="381498"/>
                    <a:pt x="83772" y="411326"/>
                    <a:pt x="24698" y="406603"/>
                  </a:cubicBezTo>
                  <a:lnTo>
                    <a:pt x="24698" y="192982"/>
                  </a:lnTo>
                  <a:cubicBezTo>
                    <a:pt x="24698" y="192982"/>
                    <a:pt x="27526" y="91023"/>
                    <a:pt x="113901" y="61350"/>
                  </a:cubicBezTo>
                  <a:cubicBezTo>
                    <a:pt x="113901" y="61350"/>
                    <a:pt x="130970" y="0"/>
                    <a:pt x="225572" y="0"/>
                  </a:cubicBezTo>
                  <a:close/>
                </a:path>
              </a:pathLst>
            </a:custGeom>
            <a:solidFill>
              <a:schemeClr val="bg1"/>
            </a:solidFill>
            <a:ln>
              <a:noFill/>
            </a:ln>
          </p:spPr>
          <p:txBody>
            <a:bodyPr wrap="square" lIns="182880" tIns="91440" rIns="182880" bIns="91440">
              <a:normAutofit fontScale="55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zh-CN" altLang="en-US" sz="3600">
                <a:solidFill>
                  <a:prstClr val="black"/>
                </a:solidFill>
                <a:latin typeface="微软雅黑" panose="020F0502020204030204"/>
                <a:ea typeface="微软雅黑"/>
                <a:cs typeface="+mn-ea"/>
                <a:sym typeface="+mn-lt"/>
              </a:endParaRPr>
            </a:p>
          </p:txBody>
        </p:sp>
      </p:grpSp>
      <p:grpSp>
        <p:nvGrpSpPr>
          <p:cNvPr id="4" name="组合 3">
            <a:extLst>
              <a:ext uri="{FF2B5EF4-FFF2-40B4-BE49-F238E27FC236}">
                <a16:creationId xmlns:a16="http://schemas.microsoft.com/office/drawing/2014/main" id="{7A267581-43CF-4529-AFB3-0DD23818A2FA}"/>
              </a:ext>
            </a:extLst>
          </p:cNvPr>
          <p:cNvGrpSpPr/>
          <p:nvPr/>
        </p:nvGrpSpPr>
        <p:grpSpPr>
          <a:xfrm>
            <a:off x="8707779" y="3229737"/>
            <a:ext cx="3133610" cy="1367842"/>
            <a:chOff x="3800437" y="2048004"/>
            <a:chExt cx="2670845" cy="1417935"/>
          </a:xfrm>
        </p:grpSpPr>
        <p:sp>
          <p:nvSpPr>
            <p:cNvPr id="21" name="i$1iḍe">
              <a:extLst>
                <a:ext uri="{FF2B5EF4-FFF2-40B4-BE49-F238E27FC236}">
                  <a16:creationId xmlns:a16="http://schemas.microsoft.com/office/drawing/2014/main" id="{D988420C-1E24-4671-B11D-8E8AC9B00E25}"/>
                </a:ext>
              </a:extLst>
            </p:cNvPr>
            <p:cNvSpPr/>
            <p:nvPr/>
          </p:nvSpPr>
          <p:spPr>
            <a:xfrm>
              <a:off x="3800437" y="2048004"/>
              <a:ext cx="2670845" cy="1417935"/>
            </a:xfrm>
            <a:custGeom>
              <a:avLst/>
              <a:gdLst/>
              <a:ahLst/>
              <a:cxnLst>
                <a:cxn ang="0">
                  <a:pos x="wd2" y="hd2"/>
                </a:cxn>
                <a:cxn ang="5400000">
                  <a:pos x="wd2" y="hd2"/>
                </a:cxn>
                <a:cxn ang="10800000">
                  <a:pos x="wd2" y="hd2"/>
                </a:cxn>
                <a:cxn ang="16200000">
                  <a:pos x="wd2" y="hd2"/>
                </a:cxn>
              </a:cxnLst>
              <a:rect l="0" t="0" r="r" b="b"/>
              <a:pathLst>
                <a:path w="21586" h="21600" extrusionOk="0">
                  <a:moveTo>
                    <a:pt x="19736" y="7739"/>
                  </a:moveTo>
                  <a:cubicBezTo>
                    <a:pt x="19303" y="7738"/>
                    <a:pt x="18906" y="8035"/>
                    <a:pt x="18594" y="8532"/>
                  </a:cubicBezTo>
                  <a:cubicBezTo>
                    <a:pt x="18516" y="8654"/>
                    <a:pt x="18443" y="8791"/>
                    <a:pt x="18376" y="8938"/>
                  </a:cubicBezTo>
                  <a:cubicBezTo>
                    <a:pt x="18376" y="8814"/>
                    <a:pt x="18376" y="8748"/>
                    <a:pt x="18374" y="8623"/>
                  </a:cubicBezTo>
                  <a:cubicBezTo>
                    <a:pt x="18374" y="8508"/>
                    <a:pt x="18374" y="8454"/>
                    <a:pt x="18374" y="8338"/>
                  </a:cubicBezTo>
                  <a:cubicBezTo>
                    <a:pt x="18367" y="5018"/>
                    <a:pt x="18355" y="34"/>
                    <a:pt x="18355" y="34"/>
                  </a:cubicBezTo>
                  <a:cubicBezTo>
                    <a:pt x="12424" y="22"/>
                    <a:pt x="6494" y="11"/>
                    <a:pt x="563" y="0"/>
                  </a:cubicBezTo>
                  <a:cubicBezTo>
                    <a:pt x="376" y="7193"/>
                    <a:pt x="188" y="14389"/>
                    <a:pt x="0" y="21583"/>
                  </a:cubicBezTo>
                  <a:cubicBezTo>
                    <a:pt x="2540" y="21584"/>
                    <a:pt x="5080" y="21588"/>
                    <a:pt x="7619" y="21589"/>
                  </a:cubicBezTo>
                  <a:cubicBezTo>
                    <a:pt x="7371" y="20928"/>
                    <a:pt x="7230" y="20113"/>
                    <a:pt x="7244" y="19227"/>
                  </a:cubicBezTo>
                  <a:cubicBezTo>
                    <a:pt x="7276" y="17034"/>
                    <a:pt x="8228" y="15251"/>
                    <a:pt x="9368" y="15251"/>
                  </a:cubicBezTo>
                  <a:cubicBezTo>
                    <a:pt x="10505" y="15254"/>
                    <a:pt x="11416" y="17038"/>
                    <a:pt x="11398" y="19232"/>
                  </a:cubicBezTo>
                  <a:cubicBezTo>
                    <a:pt x="11390" y="20118"/>
                    <a:pt x="11230" y="20932"/>
                    <a:pt x="10965" y="21594"/>
                  </a:cubicBezTo>
                  <a:cubicBezTo>
                    <a:pt x="13446" y="21595"/>
                    <a:pt x="15927" y="21598"/>
                    <a:pt x="18406" y="21600"/>
                  </a:cubicBezTo>
                  <a:cubicBezTo>
                    <a:pt x="18399" y="18654"/>
                    <a:pt x="18396" y="17183"/>
                    <a:pt x="18389" y="14238"/>
                  </a:cubicBezTo>
                  <a:cubicBezTo>
                    <a:pt x="18389" y="14124"/>
                    <a:pt x="18389" y="14066"/>
                    <a:pt x="18388" y="13954"/>
                  </a:cubicBezTo>
                  <a:cubicBezTo>
                    <a:pt x="18388" y="13826"/>
                    <a:pt x="18388" y="13764"/>
                    <a:pt x="18388" y="13637"/>
                  </a:cubicBezTo>
                  <a:cubicBezTo>
                    <a:pt x="18455" y="13785"/>
                    <a:pt x="18530" y="13922"/>
                    <a:pt x="18608" y="14046"/>
                  </a:cubicBezTo>
                  <a:cubicBezTo>
                    <a:pt x="18927" y="14543"/>
                    <a:pt x="19331" y="14840"/>
                    <a:pt x="19769" y="14840"/>
                  </a:cubicBezTo>
                  <a:cubicBezTo>
                    <a:pt x="20786" y="14842"/>
                    <a:pt x="21600" y="13249"/>
                    <a:pt x="21586" y="11294"/>
                  </a:cubicBezTo>
                  <a:cubicBezTo>
                    <a:pt x="21571" y="9335"/>
                    <a:pt x="20742" y="7739"/>
                    <a:pt x="19736" y="7739"/>
                  </a:cubicBezTo>
                  <a:close/>
                </a:path>
              </a:pathLst>
            </a:custGeom>
            <a:solidFill>
              <a:srgbClr val="153C78"/>
            </a:solidFill>
            <a:ln w="12700" cap="flat">
              <a:noFill/>
              <a:miter lim="400000"/>
            </a:ln>
            <a:effectLst/>
          </p:spPr>
          <p:txBody>
            <a:bodyPr wrap="square" lIns="38100" tIns="38100" rIns="38100" bIns="38100" numCol="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sz="8000">
                  <a:solidFill>
                    <a:srgbClr val="53585F"/>
                  </a:solidFill>
                </a:defRPr>
              </a:pPr>
              <a:endParaRPr sz="8000">
                <a:solidFill>
                  <a:srgbClr val="53585F"/>
                </a:solidFill>
                <a:latin typeface="微软雅黑" panose="020F0502020204030204"/>
                <a:ea typeface="微软雅黑"/>
                <a:cs typeface="+mn-ea"/>
                <a:sym typeface="+mn-lt"/>
              </a:endParaRPr>
            </a:p>
          </p:txBody>
        </p:sp>
        <p:sp>
          <p:nvSpPr>
            <p:cNvPr id="27" name="íṡlîḓé">
              <a:extLst>
                <a:ext uri="{FF2B5EF4-FFF2-40B4-BE49-F238E27FC236}">
                  <a16:creationId xmlns:a16="http://schemas.microsoft.com/office/drawing/2014/main" id="{F0930AE6-2817-4D11-9363-3722E0B52FD0}"/>
                </a:ext>
              </a:extLst>
            </p:cNvPr>
            <p:cNvSpPr/>
            <p:nvPr/>
          </p:nvSpPr>
          <p:spPr bwMode="auto">
            <a:xfrm>
              <a:off x="4731109" y="2397361"/>
              <a:ext cx="447194" cy="416907"/>
            </a:xfrm>
            <a:custGeom>
              <a:avLst/>
              <a:gdLst>
                <a:gd name="connsiteX0" fmla="*/ 479658 w 607427"/>
                <a:gd name="connsiteY0" fmla="*/ 479210 h 566288"/>
                <a:gd name="connsiteX1" fmla="*/ 531595 w 607427"/>
                <a:gd name="connsiteY1" fmla="*/ 499389 h 566288"/>
                <a:gd name="connsiteX2" fmla="*/ 583480 w 607427"/>
                <a:gd name="connsiteY2" fmla="*/ 479210 h 566288"/>
                <a:gd name="connsiteX3" fmla="*/ 607427 w 607427"/>
                <a:gd name="connsiteY3" fmla="*/ 534416 h 566288"/>
                <a:gd name="connsiteX4" fmla="*/ 607427 w 607427"/>
                <a:gd name="connsiteY4" fmla="*/ 566288 h 566288"/>
                <a:gd name="connsiteX5" fmla="*/ 455711 w 607427"/>
                <a:gd name="connsiteY5" fmla="*/ 566288 h 566288"/>
                <a:gd name="connsiteX6" fmla="*/ 455711 w 607427"/>
                <a:gd name="connsiteY6" fmla="*/ 534416 h 566288"/>
                <a:gd name="connsiteX7" fmla="*/ 479658 w 607427"/>
                <a:gd name="connsiteY7" fmla="*/ 479210 h 566288"/>
                <a:gd name="connsiteX8" fmla="*/ 251759 w 607427"/>
                <a:gd name="connsiteY8" fmla="*/ 479210 h 566288"/>
                <a:gd name="connsiteX9" fmla="*/ 303714 w 607427"/>
                <a:gd name="connsiteY9" fmla="*/ 499389 h 566288"/>
                <a:gd name="connsiteX10" fmla="*/ 355669 w 607427"/>
                <a:gd name="connsiteY10" fmla="*/ 479210 h 566288"/>
                <a:gd name="connsiteX11" fmla="*/ 379572 w 607427"/>
                <a:gd name="connsiteY11" fmla="*/ 534416 h 566288"/>
                <a:gd name="connsiteX12" fmla="*/ 379572 w 607427"/>
                <a:gd name="connsiteY12" fmla="*/ 566288 h 566288"/>
                <a:gd name="connsiteX13" fmla="*/ 227856 w 607427"/>
                <a:gd name="connsiteY13" fmla="*/ 566288 h 566288"/>
                <a:gd name="connsiteX14" fmla="*/ 227856 w 607427"/>
                <a:gd name="connsiteY14" fmla="*/ 534416 h 566288"/>
                <a:gd name="connsiteX15" fmla="*/ 251759 w 607427"/>
                <a:gd name="connsiteY15" fmla="*/ 479210 h 566288"/>
                <a:gd name="connsiteX16" fmla="*/ 23947 w 607427"/>
                <a:gd name="connsiteY16" fmla="*/ 479210 h 566288"/>
                <a:gd name="connsiteX17" fmla="*/ 75832 w 607427"/>
                <a:gd name="connsiteY17" fmla="*/ 499389 h 566288"/>
                <a:gd name="connsiteX18" fmla="*/ 127769 w 607427"/>
                <a:gd name="connsiteY18" fmla="*/ 479210 h 566288"/>
                <a:gd name="connsiteX19" fmla="*/ 151716 w 607427"/>
                <a:gd name="connsiteY19" fmla="*/ 534416 h 566288"/>
                <a:gd name="connsiteX20" fmla="*/ 151716 w 607427"/>
                <a:gd name="connsiteY20" fmla="*/ 566288 h 566288"/>
                <a:gd name="connsiteX21" fmla="*/ 0 w 607427"/>
                <a:gd name="connsiteY21" fmla="*/ 566288 h 566288"/>
                <a:gd name="connsiteX22" fmla="*/ 0 w 607427"/>
                <a:gd name="connsiteY22" fmla="*/ 534416 h 566288"/>
                <a:gd name="connsiteX23" fmla="*/ 23947 w 607427"/>
                <a:gd name="connsiteY23" fmla="*/ 479210 h 566288"/>
                <a:gd name="connsiteX24" fmla="*/ 531595 w 607427"/>
                <a:gd name="connsiteY24" fmla="*/ 370187 h 566288"/>
                <a:gd name="connsiteX25" fmla="*/ 584140 w 607427"/>
                <a:gd name="connsiteY25" fmla="*/ 422713 h 566288"/>
                <a:gd name="connsiteX26" fmla="*/ 562428 w 607427"/>
                <a:gd name="connsiteY26" fmla="*/ 465200 h 566288"/>
                <a:gd name="connsiteX27" fmla="*/ 531595 w 607427"/>
                <a:gd name="connsiteY27" fmla="*/ 475188 h 566288"/>
                <a:gd name="connsiteX28" fmla="*/ 500710 w 607427"/>
                <a:gd name="connsiteY28" fmla="*/ 465200 h 566288"/>
                <a:gd name="connsiteX29" fmla="*/ 478998 w 607427"/>
                <a:gd name="connsiteY29" fmla="*/ 422713 h 566288"/>
                <a:gd name="connsiteX30" fmla="*/ 531595 w 607427"/>
                <a:gd name="connsiteY30" fmla="*/ 370187 h 566288"/>
                <a:gd name="connsiteX31" fmla="*/ 303679 w 607427"/>
                <a:gd name="connsiteY31" fmla="*/ 370187 h 566288"/>
                <a:gd name="connsiteX32" fmla="*/ 356285 w 607427"/>
                <a:gd name="connsiteY32" fmla="*/ 422713 h 566288"/>
                <a:gd name="connsiteX33" fmla="*/ 334569 w 607427"/>
                <a:gd name="connsiteY33" fmla="*/ 465200 h 566288"/>
                <a:gd name="connsiteX34" fmla="*/ 303679 w 607427"/>
                <a:gd name="connsiteY34" fmla="*/ 475188 h 566288"/>
                <a:gd name="connsiteX35" fmla="*/ 272788 w 607427"/>
                <a:gd name="connsiteY35" fmla="*/ 465200 h 566288"/>
                <a:gd name="connsiteX36" fmla="*/ 251072 w 607427"/>
                <a:gd name="connsiteY36" fmla="*/ 422713 h 566288"/>
                <a:gd name="connsiteX37" fmla="*/ 303679 w 607427"/>
                <a:gd name="connsiteY37" fmla="*/ 370187 h 566288"/>
                <a:gd name="connsiteX38" fmla="*/ 75832 w 607427"/>
                <a:gd name="connsiteY38" fmla="*/ 370187 h 566288"/>
                <a:gd name="connsiteX39" fmla="*/ 128429 w 607427"/>
                <a:gd name="connsiteY39" fmla="*/ 422713 h 566288"/>
                <a:gd name="connsiteX40" fmla="*/ 106717 w 607427"/>
                <a:gd name="connsiteY40" fmla="*/ 465200 h 566288"/>
                <a:gd name="connsiteX41" fmla="*/ 75832 w 607427"/>
                <a:gd name="connsiteY41" fmla="*/ 475188 h 566288"/>
                <a:gd name="connsiteX42" fmla="*/ 44999 w 607427"/>
                <a:gd name="connsiteY42" fmla="*/ 465200 h 566288"/>
                <a:gd name="connsiteX43" fmla="*/ 23287 w 607427"/>
                <a:gd name="connsiteY43" fmla="*/ 422713 h 566288"/>
                <a:gd name="connsiteX44" fmla="*/ 75832 w 607427"/>
                <a:gd name="connsiteY44" fmla="*/ 370187 h 566288"/>
                <a:gd name="connsiteX45" fmla="*/ 607427 w 607427"/>
                <a:gd name="connsiteY45" fmla="*/ 0 h 566288"/>
                <a:gd name="connsiteX46" fmla="*/ 607427 w 607427"/>
                <a:gd name="connsiteY46" fmla="*/ 356003 h 566288"/>
                <a:gd name="connsiteX47" fmla="*/ 303040 w 607427"/>
                <a:gd name="connsiteY47" fmla="*/ 333957 h 566288"/>
                <a:gd name="connsiteX48" fmla="*/ 0 w 607427"/>
                <a:gd name="connsiteY48" fmla="*/ 355744 h 566288"/>
                <a:gd name="connsiteX49" fmla="*/ 0 w 607427"/>
                <a:gd name="connsiteY49" fmla="*/ 311 h 566288"/>
                <a:gd name="connsiteX50" fmla="*/ 303040 w 607427"/>
                <a:gd name="connsiteY50" fmla="*/ 22098 h 566288"/>
                <a:gd name="connsiteX51" fmla="*/ 607427 w 607427"/>
                <a:gd name="connsiteY51" fmla="*/ 0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7427" h="566288">
                  <a:moveTo>
                    <a:pt x="479658" y="479210"/>
                  </a:moveTo>
                  <a:cubicBezTo>
                    <a:pt x="493860" y="492248"/>
                    <a:pt x="512157" y="499389"/>
                    <a:pt x="531595" y="499389"/>
                  </a:cubicBezTo>
                  <a:cubicBezTo>
                    <a:pt x="550981" y="499389"/>
                    <a:pt x="569278" y="492248"/>
                    <a:pt x="583480" y="479210"/>
                  </a:cubicBezTo>
                  <a:cubicBezTo>
                    <a:pt x="598201" y="493025"/>
                    <a:pt x="607427" y="512634"/>
                    <a:pt x="607427" y="534416"/>
                  </a:cubicBezTo>
                  <a:lnTo>
                    <a:pt x="607427" y="566288"/>
                  </a:lnTo>
                  <a:lnTo>
                    <a:pt x="455711" y="566288"/>
                  </a:lnTo>
                  <a:lnTo>
                    <a:pt x="455711" y="534416"/>
                  </a:lnTo>
                  <a:cubicBezTo>
                    <a:pt x="455711" y="512634"/>
                    <a:pt x="464937" y="493025"/>
                    <a:pt x="479658" y="479210"/>
                  </a:cubicBezTo>
                  <a:close/>
                  <a:moveTo>
                    <a:pt x="251759" y="479210"/>
                  </a:moveTo>
                  <a:cubicBezTo>
                    <a:pt x="265966" y="492248"/>
                    <a:pt x="284270" y="499389"/>
                    <a:pt x="303714" y="499389"/>
                  </a:cubicBezTo>
                  <a:cubicBezTo>
                    <a:pt x="323106" y="499389"/>
                    <a:pt x="341462" y="492248"/>
                    <a:pt x="355669" y="479210"/>
                  </a:cubicBezTo>
                  <a:cubicBezTo>
                    <a:pt x="370394" y="493025"/>
                    <a:pt x="379572" y="512634"/>
                    <a:pt x="379572" y="534416"/>
                  </a:cubicBezTo>
                  <a:lnTo>
                    <a:pt x="379572" y="566288"/>
                  </a:lnTo>
                  <a:lnTo>
                    <a:pt x="227856" y="566288"/>
                  </a:lnTo>
                  <a:lnTo>
                    <a:pt x="227856" y="534416"/>
                  </a:lnTo>
                  <a:cubicBezTo>
                    <a:pt x="227856" y="512634"/>
                    <a:pt x="237034" y="493025"/>
                    <a:pt x="251759" y="479210"/>
                  </a:cubicBezTo>
                  <a:close/>
                  <a:moveTo>
                    <a:pt x="23947" y="479210"/>
                  </a:moveTo>
                  <a:cubicBezTo>
                    <a:pt x="38149" y="492248"/>
                    <a:pt x="56446" y="499389"/>
                    <a:pt x="75832" y="499389"/>
                  </a:cubicBezTo>
                  <a:cubicBezTo>
                    <a:pt x="95270" y="499389"/>
                    <a:pt x="113567" y="492248"/>
                    <a:pt x="127769" y="479210"/>
                  </a:cubicBezTo>
                  <a:cubicBezTo>
                    <a:pt x="142490" y="493025"/>
                    <a:pt x="151716" y="512634"/>
                    <a:pt x="151716" y="534416"/>
                  </a:cubicBezTo>
                  <a:lnTo>
                    <a:pt x="151716" y="566288"/>
                  </a:lnTo>
                  <a:lnTo>
                    <a:pt x="0" y="566288"/>
                  </a:lnTo>
                  <a:lnTo>
                    <a:pt x="0" y="534416"/>
                  </a:lnTo>
                  <a:cubicBezTo>
                    <a:pt x="0" y="512634"/>
                    <a:pt x="9226" y="493025"/>
                    <a:pt x="23947" y="479210"/>
                  </a:cubicBezTo>
                  <a:close/>
                  <a:moveTo>
                    <a:pt x="531595" y="370187"/>
                  </a:moveTo>
                  <a:cubicBezTo>
                    <a:pt x="560614" y="370187"/>
                    <a:pt x="584140" y="393682"/>
                    <a:pt x="584140" y="422713"/>
                  </a:cubicBezTo>
                  <a:cubicBezTo>
                    <a:pt x="584140" y="440153"/>
                    <a:pt x="575590" y="455626"/>
                    <a:pt x="562428" y="465200"/>
                  </a:cubicBezTo>
                  <a:cubicBezTo>
                    <a:pt x="553774" y="471462"/>
                    <a:pt x="543099" y="475188"/>
                    <a:pt x="531595" y="475188"/>
                  </a:cubicBezTo>
                  <a:cubicBezTo>
                    <a:pt x="520039" y="475188"/>
                    <a:pt x="509364" y="471462"/>
                    <a:pt x="500710" y="465200"/>
                  </a:cubicBezTo>
                  <a:cubicBezTo>
                    <a:pt x="487548" y="455626"/>
                    <a:pt x="478998" y="440153"/>
                    <a:pt x="478998" y="422713"/>
                  </a:cubicBezTo>
                  <a:cubicBezTo>
                    <a:pt x="478998" y="393682"/>
                    <a:pt x="502524" y="370187"/>
                    <a:pt x="531595" y="370187"/>
                  </a:cubicBezTo>
                  <a:close/>
                  <a:moveTo>
                    <a:pt x="303679" y="370187"/>
                  </a:moveTo>
                  <a:cubicBezTo>
                    <a:pt x="332703" y="370187"/>
                    <a:pt x="356285" y="393682"/>
                    <a:pt x="356285" y="422713"/>
                  </a:cubicBezTo>
                  <a:cubicBezTo>
                    <a:pt x="356285" y="440153"/>
                    <a:pt x="347681" y="455626"/>
                    <a:pt x="334569" y="465200"/>
                  </a:cubicBezTo>
                  <a:cubicBezTo>
                    <a:pt x="325861" y="471462"/>
                    <a:pt x="315236" y="475188"/>
                    <a:pt x="303679" y="475188"/>
                  </a:cubicBezTo>
                  <a:cubicBezTo>
                    <a:pt x="292121" y="475188"/>
                    <a:pt x="281444" y="471462"/>
                    <a:pt x="272788" y="465200"/>
                  </a:cubicBezTo>
                  <a:cubicBezTo>
                    <a:pt x="259624" y="455626"/>
                    <a:pt x="251072" y="440153"/>
                    <a:pt x="251072" y="422713"/>
                  </a:cubicBezTo>
                  <a:cubicBezTo>
                    <a:pt x="251072" y="393682"/>
                    <a:pt x="274654" y="370187"/>
                    <a:pt x="303679" y="370187"/>
                  </a:cubicBezTo>
                  <a:close/>
                  <a:moveTo>
                    <a:pt x="75832" y="370187"/>
                  </a:moveTo>
                  <a:cubicBezTo>
                    <a:pt x="104903" y="370187"/>
                    <a:pt x="128429" y="393682"/>
                    <a:pt x="128429" y="422713"/>
                  </a:cubicBezTo>
                  <a:cubicBezTo>
                    <a:pt x="128429" y="440153"/>
                    <a:pt x="119879" y="455626"/>
                    <a:pt x="106717" y="465200"/>
                  </a:cubicBezTo>
                  <a:cubicBezTo>
                    <a:pt x="98063" y="471462"/>
                    <a:pt x="87388" y="475188"/>
                    <a:pt x="75832" y="475188"/>
                  </a:cubicBezTo>
                  <a:cubicBezTo>
                    <a:pt x="64328" y="475188"/>
                    <a:pt x="53653" y="471462"/>
                    <a:pt x="44999" y="465200"/>
                  </a:cubicBezTo>
                  <a:cubicBezTo>
                    <a:pt x="31837" y="455626"/>
                    <a:pt x="23287" y="440153"/>
                    <a:pt x="23287" y="422713"/>
                  </a:cubicBezTo>
                  <a:cubicBezTo>
                    <a:pt x="23287" y="393682"/>
                    <a:pt x="46813" y="370187"/>
                    <a:pt x="75832" y="370187"/>
                  </a:cubicBezTo>
                  <a:close/>
                  <a:moveTo>
                    <a:pt x="607427" y="0"/>
                  </a:moveTo>
                  <a:lnTo>
                    <a:pt x="607427" y="356003"/>
                  </a:lnTo>
                  <a:cubicBezTo>
                    <a:pt x="549068" y="342858"/>
                    <a:pt x="434632" y="333957"/>
                    <a:pt x="303040" y="333957"/>
                  </a:cubicBezTo>
                  <a:cubicBezTo>
                    <a:pt x="172433" y="333957"/>
                    <a:pt x="58721" y="342754"/>
                    <a:pt x="0" y="355744"/>
                  </a:cubicBezTo>
                  <a:lnTo>
                    <a:pt x="0" y="311"/>
                  </a:lnTo>
                  <a:cubicBezTo>
                    <a:pt x="58721" y="13249"/>
                    <a:pt x="172433" y="22098"/>
                    <a:pt x="303040" y="22098"/>
                  </a:cubicBezTo>
                  <a:cubicBezTo>
                    <a:pt x="434632" y="22098"/>
                    <a:pt x="549068" y="13145"/>
                    <a:pt x="607427" y="0"/>
                  </a:cubicBezTo>
                  <a:close/>
                </a:path>
              </a:pathLst>
            </a:custGeom>
            <a:solidFill>
              <a:schemeClr val="bg1"/>
            </a:solidFill>
            <a:ln>
              <a:noFill/>
            </a:ln>
          </p:spPr>
          <p:txBody>
            <a:bodyPr wrap="square" lIns="182880" tIns="91440" rIns="182880" bIns="91440">
              <a:normAutofit fontScale="475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zh-CN" altLang="en-US" sz="3600">
                <a:solidFill>
                  <a:prstClr val="black"/>
                </a:solidFill>
                <a:latin typeface="微软雅黑" panose="020F0502020204030204"/>
                <a:ea typeface="微软雅黑"/>
                <a:cs typeface="+mn-ea"/>
                <a:sym typeface="+mn-lt"/>
              </a:endParaRPr>
            </a:p>
          </p:txBody>
        </p:sp>
      </p:grpSp>
      <p:grpSp>
        <p:nvGrpSpPr>
          <p:cNvPr id="9" name="组合 8">
            <a:extLst>
              <a:ext uri="{FF2B5EF4-FFF2-40B4-BE49-F238E27FC236}">
                <a16:creationId xmlns:a16="http://schemas.microsoft.com/office/drawing/2014/main" id="{D61874B1-B601-4C7E-83EB-1C4A9FBF01AB}"/>
              </a:ext>
            </a:extLst>
          </p:cNvPr>
          <p:cNvGrpSpPr/>
          <p:nvPr/>
        </p:nvGrpSpPr>
        <p:grpSpPr>
          <a:xfrm>
            <a:off x="8680490" y="4224100"/>
            <a:ext cx="2763104" cy="1767628"/>
            <a:chOff x="3723447" y="3085047"/>
            <a:chExt cx="2355054" cy="1832362"/>
          </a:xfrm>
          <a:solidFill>
            <a:srgbClr val="BAE0E4"/>
          </a:solidFill>
        </p:grpSpPr>
        <p:sp>
          <p:nvSpPr>
            <p:cNvPr id="20" name="ïšļíḑé">
              <a:extLst>
                <a:ext uri="{FF2B5EF4-FFF2-40B4-BE49-F238E27FC236}">
                  <a16:creationId xmlns:a16="http://schemas.microsoft.com/office/drawing/2014/main" id="{9C7B7A16-9316-4AAA-980B-BA69406B86DF}"/>
                </a:ext>
              </a:extLst>
            </p:cNvPr>
            <p:cNvSpPr/>
            <p:nvPr/>
          </p:nvSpPr>
          <p:spPr>
            <a:xfrm>
              <a:off x="3723447" y="3085047"/>
              <a:ext cx="2355054" cy="1832362"/>
            </a:xfrm>
            <a:custGeom>
              <a:avLst/>
              <a:gdLst/>
              <a:ahLst/>
              <a:cxnLst>
                <a:cxn ang="0">
                  <a:pos x="wd2" y="hd2"/>
                </a:cxn>
                <a:cxn ang="5400000">
                  <a:pos x="wd2" y="hd2"/>
                </a:cxn>
                <a:cxn ang="10800000">
                  <a:pos x="wd2" y="hd2"/>
                </a:cxn>
                <a:cxn ang="16200000">
                  <a:pos x="wd2" y="hd2"/>
                </a:cxn>
              </a:cxnLst>
              <a:rect l="0" t="0" r="r" b="b"/>
              <a:pathLst>
                <a:path w="21600" h="21598" extrusionOk="0">
                  <a:moveTo>
                    <a:pt x="20224" y="9850"/>
                  </a:moveTo>
                  <a:cubicBezTo>
                    <a:pt x="20717" y="9850"/>
                    <a:pt x="21177" y="10044"/>
                    <a:pt x="21561" y="10376"/>
                  </a:cubicBezTo>
                  <a:cubicBezTo>
                    <a:pt x="21552" y="8189"/>
                    <a:pt x="21548" y="7097"/>
                    <a:pt x="21542" y="4910"/>
                  </a:cubicBezTo>
                  <a:cubicBezTo>
                    <a:pt x="18652" y="4909"/>
                    <a:pt x="15765" y="4907"/>
                    <a:pt x="12877" y="4906"/>
                  </a:cubicBezTo>
                  <a:cubicBezTo>
                    <a:pt x="12804" y="4906"/>
                    <a:pt x="12767" y="4906"/>
                    <a:pt x="12694" y="4906"/>
                  </a:cubicBezTo>
                  <a:cubicBezTo>
                    <a:pt x="12615" y="4906"/>
                    <a:pt x="12577" y="4906"/>
                    <a:pt x="12499" y="4906"/>
                  </a:cubicBezTo>
                  <a:cubicBezTo>
                    <a:pt x="12596" y="4807"/>
                    <a:pt x="12686" y="4696"/>
                    <a:pt x="12770" y="4576"/>
                  </a:cubicBezTo>
                  <a:cubicBezTo>
                    <a:pt x="13112" y="4092"/>
                    <a:pt x="13323" y="3452"/>
                    <a:pt x="13334" y="2749"/>
                  </a:cubicBezTo>
                  <a:cubicBezTo>
                    <a:pt x="13353" y="1234"/>
                    <a:pt x="12430" y="0"/>
                    <a:pt x="11275" y="0"/>
                  </a:cubicBezTo>
                  <a:cubicBezTo>
                    <a:pt x="10120" y="-2"/>
                    <a:pt x="9156" y="1230"/>
                    <a:pt x="9121" y="2747"/>
                  </a:cubicBezTo>
                  <a:cubicBezTo>
                    <a:pt x="9108" y="3448"/>
                    <a:pt x="9297" y="4089"/>
                    <a:pt x="9622" y="4576"/>
                  </a:cubicBezTo>
                  <a:cubicBezTo>
                    <a:pt x="9702" y="4695"/>
                    <a:pt x="9788" y="4804"/>
                    <a:pt x="9883" y="4903"/>
                  </a:cubicBezTo>
                  <a:cubicBezTo>
                    <a:pt x="9805" y="4903"/>
                    <a:pt x="9766" y="4903"/>
                    <a:pt x="9687" y="4903"/>
                  </a:cubicBezTo>
                  <a:cubicBezTo>
                    <a:pt x="9614" y="4903"/>
                    <a:pt x="9578" y="4903"/>
                    <a:pt x="9505" y="4903"/>
                  </a:cubicBezTo>
                  <a:cubicBezTo>
                    <a:pt x="6550" y="4902"/>
                    <a:pt x="3594" y="4900"/>
                    <a:pt x="637" y="4899"/>
                  </a:cubicBezTo>
                  <a:cubicBezTo>
                    <a:pt x="427" y="10464"/>
                    <a:pt x="213" y="16030"/>
                    <a:pt x="0" y="21598"/>
                  </a:cubicBezTo>
                  <a:cubicBezTo>
                    <a:pt x="7199" y="21598"/>
                    <a:pt x="14399" y="21598"/>
                    <a:pt x="21600" y="21598"/>
                  </a:cubicBezTo>
                  <a:cubicBezTo>
                    <a:pt x="21592" y="19149"/>
                    <a:pt x="21587" y="17926"/>
                    <a:pt x="21578" y="15478"/>
                  </a:cubicBezTo>
                  <a:cubicBezTo>
                    <a:pt x="21194" y="15809"/>
                    <a:pt x="20729" y="16001"/>
                    <a:pt x="20229" y="16001"/>
                  </a:cubicBezTo>
                  <a:cubicBezTo>
                    <a:pt x="18894" y="16001"/>
                    <a:pt x="17814" y="14621"/>
                    <a:pt x="17822" y="12925"/>
                  </a:cubicBezTo>
                  <a:cubicBezTo>
                    <a:pt x="17827" y="11229"/>
                    <a:pt x="18904" y="9850"/>
                    <a:pt x="20224" y="9850"/>
                  </a:cubicBezTo>
                  <a:close/>
                </a:path>
              </a:pathLst>
            </a:custGeom>
            <a:solidFill>
              <a:srgbClr val="992E2B"/>
            </a:solidFill>
            <a:ln w="12700" cap="flat">
              <a:noFill/>
              <a:miter lim="400000"/>
            </a:ln>
            <a:effectLst/>
          </p:spPr>
          <p:txBody>
            <a:bodyPr wrap="square" lIns="38100" tIns="38100" rIns="38100" bIns="38100" numCol="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sz="8000">
                <a:solidFill>
                  <a:srgbClr val="53585F"/>
                </a:solidFill>
                <a:latin typeface="微软雅黑" panose="020F0502020204030204"/>
                <a:ea typeface="微软雅黑"/>
                <a:cs typeface="+mn-ea"/>
                <a:sym typeface="+mn-lt"/>
              </a:endParaRPr>
            </a:p>
          </p:txBody>
        </p:sp>
        <p:sp>
          <p:nvSpPr>
            <p:cNvPr id="26" name="îṡḷîdê">
              <a:extLst>
                <a:ext uri="{FF2B5EF4-FFF2-40B4-BE49-F238E27FC236}">
                  <a16:creationId xmlns:a16="http://schemas.microsoft.com/office/drawing/2014/main" id="{02AAD72F-ED95-435D-AE58-F7CD92ABA3E2}"/>
                </a:ext>
              </a:extLst>
            </p:cNvPr>
            <p:cNvSpPr/>
            <p:nvPr/>
          </p:nvSpPr>
          <p:spPr bwMode="auto">
            <a:xfrm>
              <a:off x="4786432" y="4136160"/>
              <a:ext cx="336547" cy="390296"/>
            </a:xfrm>
            <a:custGeom>
              <a:avLst/>
              <a:gdLst>
                <a:gd name="connsiteX0" fmla="*/ 429609 w 548152"/>
                <a:gd name="connsiteY0" fmla="*/ 442977 h 607921"/>
                <a:gd name="connsiteX1" fmla="*/ 419928 w 548152"/>
                <a:gd name="connsiteY1" fmla="*/ 446388 h 607921"/>
                <a:gd name="connsiteX2" fmla="*/ 416701 w 548152"/>
                <a:gd name="connsiteY2" fmla="*/ 450367 h 607921"/>
                <a:gd name="connsiteX3" fmla="*/ 416701 w 548152"/>
                <a:gd name="connsiteY3" fmla="*/ 460220 h 607921"/>
                <a:gd name="connsiteX4" fmla="*/ 415183 w 548152"/>
                <a:gd name="connsiteY4" fmla="*/ 461262 h 607921"/>
                <a:gd name="connsiteX5" fmla="*/ 414139 w 548152"/>
                <a:gd name="connsiteY5" fmla="*/ 464389 h 607921"/>
                <a:gd name="connsiteX6" fmla="*/ 416322 w 548152"/>
                <a:gd name="connsiteY6" fmla="*/ 485516 h 607921"/>
                <a:gd name="connsiteX7" fmla="*/ 419264 w 548152"/>
                <a:gd name="connsiteY7" fmla="*/ 488926 h 607921"/>
                <a:gd name="connsiteX8" fmla="*/ 420308 w 548152"/>
                <a:gd name="connsiteY8" fmla="*/ 489116 h 607921"/>
                <a:gd name="connsiteX9" fmla="*/ 423535 w 548152"/>
                <a:gd name="connsiteY9" fmla="*/ 487505 h 607921"/>
                <a:gd name="connsiteX10" fmla="*/ 434734 w 548152"/>
                <a:gd name="connsiteY10" fmla="*/ 472631 h 607921"/>
                <a:gd name="connsiteX11" fmla="*/ 435494 w 548152"/>
                <a:gd name="connsiteY11" fmla="*/ 470262 h 607921"/>
                <a:gd name="connsiteX12" fmla="*/ 435494 w 548152"/>
                <a:gd name="connsiteY12" fmla="*/ 446482 h 607921"/>
                <a:gd name="connsiteX13" fmla="*/ 433595 w 548152"/>
                <a:gd name="connsiteY13" fmla="*/ 443072 h 607921"/>
                <a:gd name="connsiteX14" fmla="*/ 429609 w 548152"/>
                <a:gd name="connsiteY14" fmla="*/ 442977 h 607921"/>
                <a:gd name="connsiteX15" fmla="*/ 379212 w 548152"/>
                <a:gd name="connsiteY15" fmla="*/ 442977 h 607921"/>
                <a:gd name="connsiteX16" fmla="*/ 375226 w 548152"/>
                <a:gd name="connsiteY16" fmla="*/ 443072 h 607921"/>
                <a:gd name="connsiteX17" fmla="*/ 373327 w 548152"/>
                <a:gd name="connsiteY17" fmla="*/ 446482 h 607921"/>
                <a:gd name="connsiteX18" fmla="*/ 373327 w 548152"/>
                <a:gd name="connsiteY18" fmla="*/ 470262 h 607921"/>
                <a:gd name="connsiteX19" fmla="*/ 374087 w 548152"/>
                <a:gd name="connsiteY19" fmla="*/ 472631 h 607921"/>
                <a:gd name="connsiteX20" fmla="*/ 385286 w 548152"/>
                <a:gd name="connsiteY20" fmla="*/ 487505 h 607921"/>
                <a:gd name="connsiteX21" fmla="*/ 388513 w 548152"/>
                <a:gd name="connsiteY21" fmla="*/ 489116 h 607921"/>
                <a:gd name="connsiteX22" fmla="*/ 389557 w 548152"/>
                <a:gd name="connsiteY22" fmla="*/ 488926 h 607921"/>
                <a:gd name="connsiteX23" fmla="*/ 392499 w 548152"/>
                <a:gd name="connsiteY23" fmla="*/ 485516 h 607921"/>
                <a:gd name="connsiteX24" fmla="*/ 394682 w 548152"/>
                <a:gd name="connsiteY24" fmla="*/ 464389 h 607921"/>
                <a:gd name="connsiteX25" fmla="*/ 393638 w 548152"/>
                <a:gd name="connsiteY25" fmla="*/ 461262 h 607921"/>
                <a:gd name="connsiteX26" fmla="*/ 392120 w 548152"/>
                <a:gd name="connsiteY26" fmla="*/ 460220 h 607921"/>
                <a:gd name="connsiteX27" fmla="*/ 392120 w 548152"/>
                <a:gd name="connsiteY27" fmla="*/ 450367 h 607921"/>
                <a:gd name="connsiteX28" fmla="*/ 388893 w 548152"/>
                <a:gd name="connsiteY28" fmla="*/ 446388 h 607921"/>
                <a:gd name="connsiteX29" fmla="*/ 379212 w 548152"/>
                <a:gd name="connsiteY29" fmla="*/ 442977 h 607921"/>
                <a:gd name="connsiteX30" fmla="*/ 104979 w 548152"/>
                <a:gd name="connsiteY30" fmla="*/ 379219 h 607921"/>
                <a:gd name="connsiteX31" fmla="*/ 108776 w 548152"/>
                <a:gd name="connsiteY31" fmla="*/ 380167 h 607921"/>
                <a:gd name="connsiteX32" fmla="*/ 197425 w 548152"/>
                <a:gd name="connsiteY32" fmla="*/ 426209 h 607921"/>
                <a:gd name="connsiteX33" fmla="*/ 201886 w 548152"/>
                <a:gd name="connsiteY33" fmla="*/ 433504 h 607921"/>
                <a:gd name="connsiteX34" fmla="*/ 197330 w 548152"/>
                <a:gd name="connsiteY34" fmla="*/ 440798 h 607921"/>
                <a:gd name="connsiteX35" fmla="*/ 173792 w 548152"/>
                <a:gd name="connsiteY35" fmla="*/ 452640 h 607921"/>
                <a:gd name="connsiteX36" fmla="*/ 176639 w 548152"/>
                <a:gd name="connsiteY36" fmla="*/ 462777 h 607921"/>
                <a:gd name="connsiteX37" fmla="*/ 192775 w 548152"/>
                <a:gd name="connsiteY37" fmla="*/ 504841 h 607921"/>
                <a:gd name="connsiteX38" fmla="*/ 218971 w 548152"/>
                <a:gd name="connsiteY38" fmla="*/ 527577 h 607921"/>
                <a:gd name="connsiteX39" fmla="*/ 229791 w 548152"/>
                <a:gd name="connsiteY39" fmla="*/ 528051 h 607921"/>
                <a:gd name="connsiteX40" fmla="*/ 238523 w 548152"/>
                <a:gd name="connsiteY40" fmla="*/ 533262 h 607921"/>
                <a:gd name="connsiteX41" fmla="*/ 235486 w 548152"/>
                <a:gd name="connsiteY41" fmla="*/ 543020 h 607921"/>
                <a:gd name="connsiteX42" fmla="*/ 211473 w 548152"/>
                <a:gd name="connsiteY42" fmla="*/ 550693 h 607921"/>
                <a:gd name="connsiteX43" fmla="*/ 210524 w 548152"/>
                <a:gd name="connsiteY43" fmla="*/ 550693 h 607921"/>
                <a:gd name="connsiteX44" fmla="*/ 120260 w 548152"/>
                <a:gd name="connsiteY44" fmla="*/ 490535 h 607921"/>
                <a:gd name="connsiteX45" fmla="*/ 113711 w 548152"/>
                <a:gd name="connsiteY45" fmla="*/ 482862 h 607921"/>
                <a:gd name="connsiteX46" fmla="*/ 92925 w 548152"/>
                <a:gd name="connsiteY46" fmla="*/ 493377 h 607921"/>
                <a:gd name="connsiteX47" fmla="*/ 84383 w 548152"/>
                <a:gd name="connsiteY47" fmla="*/ 492619 h 607921"/>
                <a:gd name="connsiteX48" fmla="*/ 81155 w 548152"/>
                <a:gd name="connsiteY48" fmla="*/ 484756 h 607921"/>
                <a:gd name="connsiteX49" fmla="*/ 96816 w 548152"/>
                <a:gd name="connsiteY49" fmla="*/ 386135 h 607921"/>
                <a:gd name="connsiteX50" fmla="*/ 101277 w 548152"/>
                <a:gd name="connsiteY50" fmla="*/ 380167 h 607921"/>
                <a:gd name="connsiteX51" fmla="*/ 104979 w 548152"/>
                <a:gd name="connsiteY51" fmla="*/ 379219 h 607921"/>
                <a:gd name="connsiteX52" fmla="*/ 385381 w 548152"/>
                <a:gd name="connsiteY52" fmla="*/ 335919 h 607921"/>
                <a:gd name="connsiteX53" fmla="*/ 357667 w 548152"/>
                <a:gd name="connsiteY53" fmla="*/ 343214 h 607921"/>
                <a:gd name="connsiteX54" fmla="*/ 355484 w 548152"/>
                <a:gd name="connsiteY54" fmla="*/ 346814 h 607921"/>
                <a:gd name="connsiteX55" fmla="*/ 355484 w 548152"/>
                <a:gd name="connsiteY55" fmla="*/ 353920 h 607921"/>
                <a:gd name="connsiteX56" fmla="*/ 353871 w 548152"/>
                <a:gd name="connsiteY56" fmla="*/ 353920 h 607921"/>
                <a:gd name="connsiteX57" fmla="*/ 349885 w 548152"/>
                <a:gd name="connsiteY57" fmla="*/ 357899 h 607921"/>
                <a:gd name="connsiteX58" fmla="*/ 349885 w 548152"/>
                <a:gd name="connsiteY58" fmla="*/ 364436 h 607921"/>
                <a:gd name="connsiteX59" fmla="*/ 351688 w 548152"/>
                <a:gd name="connsiteY59" fmla="*/ 367752 h 607921"/>
                <a:gd name="connsiteX60" fmla="*/ 355579 w 548152"/>
                <a:gd name="connsiteY60" fmla="*/ 370310 h 607921"/>
                <a:gd name="connsiteX61" fmla="*/ 355769 w 548152"/>
                <a:gd name="connsiteY61" fmla="*/ 371921 h 607921"/>
                <a:gd name="connsiteX62" fmla="*/ 370100 w 548152"/>
                <a:gd name="connsiteY62" fmla="*/ 404891 h 607921"/>
                <a:gd name="connsiteX63" fmla="*/ 393733 w 548152"/>
                <a:gd name="connsiteY63" fmla="*/ 425355 h 607921"/>
                <a:gd name="connsiteX64" fmla="*/ 415088 w 548152"/>
                <a:gd name="connsiteY64" fmla="*/ 425355 h 607921"/>
                <a:gd name="connsiteX65" fmla="*/ 438721 w 548152"/>
                <a:gd name="connsiteY65" fmla="*/ 404891 h 607921"/>
                <a:gd name="connsiteX66" fmla="*/ 453052 w 548152"/>
                <a:gd name="connsiteY66" fmla="*/ 371921 h 607921"/>
                <a:gd name="connsiteX67" fmla="*/ 453242 w 548152"/>
                <a:gd name="connsiteY67" fmla="*/ 370310 h 607921"/>
                <a:gd name="connsiteX68" fmla="*/ 457133 w 548152"/>
                <a:gd name="connsiteY68" fmla="*/ 367752 h 607921"/>
                <a:gd name="connsiteX69" fmla="*/ 458936 w 548152"/>
                <a:gd name="connsiteY69" fmla="*/ 364436 h 607921"/>
                <a:gd name="connsiteX70" fmla="*/ 458936 w 548152"/>
                <a:gd name="connsiteY70" fmla="*/ 357899 h 607921"/>
                <a:gd name="connsiteX71" fmla="*/ 454950 w 548152"/>
                <a:gd name="connsiteY71" fmla="*/ 353920 h 607921"/>
                <a:gd name="connsiteX72" fmla="*/ 452767 w 548152"/>
                <a:gd name="connsiteY72" fmla="*/ 353920 h 607921"/>
                <a:gd name="connsiteX73" fmla="*/ 451533 w 548152"/>
                <a:gd name="connsiteY73" fmla="*/ 352594 h 607921"/>
                <a:gd name="connsiteX74" fmla="*/ 447737 w 548152"/>
                <a:gd name="connsiteY74" fmla="*/ 352309 h 607921"/>
                <a:gd name="connsiteX75" fmla="*/ 431982 w 548152"/>
                <a:gd name="connsiteY75" fmla="*/ 355909 h 607921"/>
                <a:gd name="connsiteX76" fmla="*/ 407495 w 548152"/>
                <a:gd name="connsiteY76" fmla="*/ 344825 h 607921"/>
                <a:gd name="connsiteX77" fmla="*/ 385381 w 548152"/>
                <a:gd name="connsiteY77" fmla="*/ 335919 h 607921"/>
                <a:gd name="connsiteX78" fmla="*/ 394303 w 548152"/>
                <a:gd name="connsiteY78" fmla="*/ 260316 h 607921"/>
                <a:gd name="connsiteX79" fmla="*/ 414518 w 548152"/>
                <a:gd name="connsiteY79" fmla="*/ 260316 h 607921"/>
                <a:gd name="connsiteX80" fmla="*/ 476685 w 548152"/>
                <a:gd name="connsiteY80" fmla="*/ 322466 h 607921"/>
                <a:gd name="connsiteX81" fmla="*/ 476685 w 548152"/>
                <a:gd name="connsiteY81" fmla="*/ 341983 h 607921"/>
                <a:gd name="connsiteX82" fmla="*/ 480291 w 548152"/>
                <a:gd name="connsiteY82" fmla="*/ 353067 h 607921"/>
                <a:gd name="connsiteX83" fmla="*/ 480291 w 548152"/>
                <a:gd name="connsiteY83" fmla="*/ 366899 h 607921"/>
                <a:gd name="connsiteX84" fmla="*/ 473458 w 548152"/>
                <a:gd name="connsiteY84" fmla="*/ 381585 h 607921"/>
                <a:gd name="connsiteX85" fmla="*/ 469377 w 548152"/>
                <a:gd name="connsiteY85" fmla="*/ 392196 h 607921"/>
                <a:gd name="connsiteX86" fmla="*/ 455994 w 548152"/>
                <a:gd name="connsiteY86" fmla="*/ 417302 h 607921"/>
                <a:gd name="connsiteX87" fmla="*/ 446883 w 548152"/>
                <a:gd name="connsiteY87" fmla="*/ 428861 h 607921"/>
                <a:gd name="connsiteX88" fmla="*/ 453621 w 548152"/>
                <a:gd name="connsiteY88" fmla="*/ 437198 h 607921"/>
                <a:gd name="connsiteX89" fmla="*/ 498039 w 548152"/>
                <a:gd name="connsiteY89" fmla="*/ 450651 h 607921"/>
                <a:gd name="connsiteX90" fmla="*/ 548152 w 548152"/>
                <a:gd name="connsiteY90" fmla="*/ 596173 h 607921"/>
                <a:gd name="connsiteX91" fmla="*/ 536383 w 548152"/>
                <a:gd name="connsiteY91" fmla="*/ 607921 h 607921"/>
                <a:gd name="connsiteX92" fmla="*/ 272438 w 548152"/>
                <a:gd name="connsiteY92" fmla="*/ 607921 h 607921"/>
                <a:gd name="connsiteX93" fmla="*/ 260669 w 548152"/>
                <a:gd name="connsiteY93" fmla="*/ 596173 h 607921"/>
                <a:gd name="connsiteX94" fmla="*/ 260859 w 548152"/>
                <a:gd name="connsiteY94" fmla="*/ 594279 h 607921"/>
                <a:gd name="connsiteX95" fmla="*/ 310782 w 548152"/>
                <a:gd name="connsiteY95" fmla="*/ 450651 h 607921"/>
                <a:gd name="connsiteX96" fmla="*/ 355200 w 548152"/>
                <a:gd name="connsiteY96" fmla="*/ 437198 h 607921"/>
                <a:gd name="connsiteX97" fmla="*/ 361938 w 548152"/>
                <a:gd name="connsiteY97" fmla="*/ 428861 h 607921"/>
                <a:gd name="connsiteX98" fmla="*/ 352827 w 548152"/>
                <a:gd name="connsiteY98" fmla="*/ 417302 h 607921"/>
                <a:gd name="connsiteX99" fmla="*/ 339444 w 548152"/>
                <a:gd name="connsiteY99" fmla="*/ 392196 h 607921"/>
                <a:gd name="connsiteX100" fmla="*/ 335363 w 548152"/>
                <a:gd name="connsiteY100" fmla="*/ 381585 h 607921"/>
                <a:gd name="connsiteX101" fmla="*/ 328530 w 548152"/>
                <a:gd name="connsiteY101" fmla="*/ 366899 h 607921"/>
                <a:gd name="connsiteX102" fmla="*/ 328530 w 548152"/>
                <a:gd name="connsiteY102" fmla="*/ 353067 h 607921"/>
                <a:gd name="connsiteX103" fmla="*/ 332136 w 548152"/>
                <a:gd name="connsiteY103" fmla="*/ 341983 h 607921"/>
                <a:gd name="connsiteX104" fmla="*/ 332136 w 548152"/>
                <a:gd name="connsiteY104" fmla="*/ 322466 h 607921"/>
                <a:gd name="connsiteX105" fmla="*/ 394303 w 548152"/>
                <a:gd name="connsiteY105" fmla="*/ 260316 h 607921"/>
                <a:gd name="connsiteX106" fmla="*/ 168913 w 548152"/>
                <a:gd name="connsiteY106" fmla="*/ 182698 h 607921"/>
                <a:gd name="connsiteX107" fmla="*/ 159234 w 548152"/>
                <a:gd name="connsiteY107" fmla="*/ 186109 h 607921"/>
                <a:gd name="connsiteX108" fmla="*/ 155912 w 548152"/>
                <a:gd name="connsiteY108" fmla="*/ 189994 h 607921"/>
                <a:gd name="connsiteX109" fmla="*/ 155912 w 548152"/>
                <a:gd name="connsiteY109" fmla="*/ 199944 h 607921"/>
                <a:gd name="connsiteX110" fmla="*/ 154489 w 548152"/>
                <a:gd name="connsiteY110" fmla="*/ 200987 h 607921"/>
                <a:gd name="connsiteX111" fmla="*/ 153445 w 548152"/>
                <a:gd name="connsiteY111" fmla="*/ 204114 h 607921"/>
                <a:gd name="connsiteX112" fmla="*/ 155628 w 548152"/>
                <a:gd name="connsiteY112" fmla="*/ 225245 h 607921"/>
                <a:gd name="connsiteX113" fmla="*/ 158570 w 548152"/>
                <a:gd name="connsiteY113" fmla="*/ 228657 h 607921"/>
                <a:gd name="connsiteX114" fmla="*/ 159613 w 548152"/>
                <a:gd name="connsiteY114" fmla="*/ 228751 h 607921"/>
                <a:gd name="connsiteX115" fmla="*/ 162745 w 548152"/>
                <a:gd name="connsiteY115" fmla="*/ 227235 h 607921"/>
                <a:gd name="connsiteX116" fmla="*/ 173943 w 548152"/>
                <a:gd name="connsiteY116" fmla="*/ 212358 h 607921"/>
                <a:gd name="connsiteX117" fmla="*/ 174797 w 548152"/>
                <a:gd name="connsiteY117" fmla="*/ 209989 h 607921"/>
                <a:gd name="connsiteX118" fmla="*/ 174797 w 548152"/>
                <a:gd name="connsiteY118" fmla="*/ 186204 h 607921"/>
                <a:gd name="connsiteX119" fmla="*/ 172804 w 548152"/>
                <a:gd name="connsiteY119" fmla="*/ 182793 h 607921"/>
                <a:gd name="connsiteX120" fmla="*/ 168913 w 548152"/>
                <a:gd name="connsiteY120" fmla="*/ 182698 h 607921"/>
                <a:gd name="connsiteX121" fmla="*/ 118429 w 548152"/>
                <a:gd name="connsiteY121" fmla="*/ 182698 h 607921"/>
                <a:gd name="connsiteX122" fmla="*/ 114538 w 548152"/>
                <a:gd name="connsiteY122" fmla="*/ 182793 h 607921"/>
                <a:gd name="connsiteX123" fmla="*/ 112640 w 548152"/>
                <a:gd name="connsiteY123" fmla="*/ 186204 h 607921"/>
                <a:gd name="connsiteX124" fmla="*/ 112640 w 548152"/>
                <a:gd name="connsiteY124" fmla="*/ 209989 h 607921"/>
                <a:gd name="connsiteX125" fmla="*/ 113399 w 548152"/>
                <a:gd name="connsiteY125" fmla="*/ 212358 h 607921"/>
                <a:gd name="connsiteX126" fmla="*/ 124597 w 548152"/>
                <a:gd name="connsiteY126" fmla="*/ 227235 h 607921"/>
                <a:gd name="connsiteX127" fmla="*/ 127824 w 548152"/>
                <a:gd name="connsiteY127" fmla="*/ 228846 h 607921"/>
                <a:gd name="connsiteX128" fmla="*/ 128867 w 548152"/>
                <a:gd name="connsiteY128" fmla="*/ 228657 h 607921"/>
                <a:gd name="connsiteX129" fmla="*/ 131809 w 548152"/>
                <a:gd name="connsiteY129" fmla="*/ 225245 h 607921"/>
                <a:gd name="connsiteX130" fmla="*/ 133992 w 548152"/>
                <a:gd name="connsiteY130" fmla="*/ 204114 h 607921"/>
                <a:gd name="connsiteX131" fmla="*/ 132948 w 548152"/>
                <a:gd name="connsiteY131" fmla="*/ 200987 h 607921"/>
                <a:gd name="connsiteX132" fmla="*/ 131430 w 548152"/>
                <a:gd name="connsiteY132" fmla="*/ 199944 h 607921"/>
                <a:gd name="connsiteX133" fmla="*/ 131430 w 548152"/>
                <a:gd name="connsiteY133" fmla="*/ 189994 h 607921"/>
                <a:gd name="connsiteX134" fmla="*/ 128108 w 548152"/>
                <a:gd name="connsiteY134" fmla="*/ 186109 h 607921"/>
                <a:gd name="connsiteX135" fmla="*/ 118429 w 548152"/>
                <a:gd name="connsiteY135" fmla="*/ 182698 h 607921"/>
                <a:gd name="connsiteX136" fmla="*/ 124597 w 548152"/>
                <a:gd name="connsiteY136" fmla="*/ 75619 h 607921"/>
                <a:gd name="connsiteX137" fmla="*/ 96983 w 548152"/>
                <a:gd name="connsiteY137" fmla="*/ 82915 h 607921"/>
                <a:gd name="connsiteX138" fmla="*/ 94800 w 548152"/>
                <a:gd name="connsiteY138" fmla="*/ 86516 h 607921"/>
                <a:gd name="connsiteX139" fmla="*/ 94800 w 548152"/>
                <a:gd name="connsiteY139" fmla="*/ 93623 h 607921"/>
                <a:gd name="connsiteX140" fmla="*/ 93187 w 548152"/>
                <a:gd name="connsiteY140" fmla="*/ 93623 h 607921"/>
                <a:gd name="connsiteX141" fmla="*/ 89201 w 548152"/>
                <a:gd name="connsiteY141" fmla="*/ 97603 h 607921"/>
                <a:gd name="connsiteX142" fmla="*/ 89201 w 548152"/>
                <a:gd name="connsiteY142" fmla="*/ 104141 h 607921"/>
                <a:gd name="connsiteX143" fmla="*/ 91004 w 548152"/>
                <a:gd name="connsiteY143" fmla="*/ 107458 h 607921"/>
                <a:gd name="connsiteX144" fmla="*/ 94800 w 548152"/>
                <a:gd name="connsiteY144" fmla="*/ 109922 h 607921"/>
                <a:gd name="connsiteX145" fmla="*/ 95085 w 548152"/>
                <a:gd name="connsiteY145" fmla="*/ 111628 h 607921"/>
                <a:gd name="connsiteX146" fmla="*/ 109319 w 548152"/>
                <a:gd name="connsiteY146" fmla="*/ 144604 h 607921"/>
                <a:gd name="connsiteX147" fmla="*/ 132948 w 548152"/>
                <a:gd name="connsiteY147" fmla="*/ 165072 h 607921"/>
                <a:gd name="connsiteX148" fmla="*/ 154394 w 548152"/>
                <a:gd name="connsiteY148" fmla="*/ 165072 h 607921"/>
                <a:gd name="connsiteX149" fmla="*/ 178023 w 548152"/>
                <a:gd name="connsiteY149" fmla="*/ 144604 h 607921"/>
                <a:gd name="connsiteX150" fmla="*/ 192352 w 548152"/>
                <a:gd name="connsiteY150" fmla="*/ 111628 h 607921"/>
                <a:gd name="connsiteX151" fmla="*/ 192542 w 548152"/>
                <a:gd name="connsiteY151" fmla="*/ 109922 h 607921"/>
                <a:gd name="connsiteX152" fmla="*/ 196433 w 548152"/>
                <a:gd name="connsiteY152" fmla="*/ 107458 h 607921"/>
                <a:gd name="connsiteX153" fmla="*/ 198236 w 548152"/>
                <a:gd name="connsiteY153" fmla="*/ 104141 h 607921"/>
                <a:gd name="connsiteX154" fmla="*/ 198236 w 548152"/>
                <a:gd name="connsiteY154" fmla="*/ 97603 h 607921"/>
                <a:gd name="connsiteX155" fmla="*/ 194250 w 548152"/>
                <a:gd name="connsiteY155" fmla="*/ 93623 h 607921"/>
                <a:gd name="connsiteX156" fmla="*/ 192067 w 548152"/>
                <a:gd name="connsiteY156" fmla="*/ 93623 h 607921"/>
                <a:gd name="connsiteX157" fmla="*/ 190834 w 548152"/>
                <a:gd name="connsiteY157" fmla="*/ 92202 h 607921"/>
                <a:gd name="connsiteX158" fmla="*/ 187038 w 548152"/>
                <a:gd name="connsiteY158" fmla="*/ 91917 h 607921"/>
                <a:gd name="connsiteX159" fmla="*/ 171191 w 548152"/>
                <a:gd name="connsiteY159" fmla="*/ 95518 h 607921"/>
                <a:gd name="connsiteX160" fmla="*/ 146803 w 548152"/>
                <a:gd name="connsiteY160" fmla="*/ 84431 h 607921"/>
                <a:gd name="connsiteX161" fmla="*/ 124597 w 548152"/>
                <a:gd name="connsiteY161" fmla="*/ 75619 h 607921"/>
                <a:gd name="connsiteX162" fmla="*/ 270104 w 548152"/>
                <a:gd name="connsiteY162" fmla="*/ 63791 h 607921"/>
                <a:gd name="connsiteX163" fmla="*/ 271148 w 548152"/>
                <a:gd name="connsiteY163" fmla="*/ 63791 h 607921"/>
                <a:gd name="connsiteX164" fmla="*/ 361385 w 548152"/>
                <a:gd name="connsiteY164" fmla="*/ 123957 h 607921"/>
                <a:gd name="connsiteX165" fmla="*/ 367932 w 548152"/>
                <a:gd name="connsiteY165" fmla="*/ 131537 h 607921"/>
                <a:gd name="connsiteX166" fmla="*/ 388618 w 548152"/>
                <a:gd name="connsiteY166" fmla="*/ 121115 h 607921"/>
                <a:gd name="connsiteX167" fmla="*/ 397252 w 548152"/>
                <a:gd name="connsiteY167" fmla="*/ 121778 h 607921"/>
                <a:gd name="connsiteX168" fmla="*/ 400479 w 548152"/>
                <a:gd name="connsiteY168" fmla="*/ 129737 h 607921"/>
                <a:gd name="connsiteX169" fmla="*/ 384822 w 548152"/>
                <a:gd name="connsiteY169" fmla="*/ 228277 h 607921"/>
                <a:gd name="connsiteX170" fmla="*/ 380363 w 548152"/>
                <a:gd name="connsiteY170" fmla="*/ 234341 h 607921"/>
                <a:gd name="connsiteX171" fmla="*/ 376662 w 548152"/>
                <a:gd name="connsiteY171" fmla="*/ 235194 h 607921"/>
                <a:gd name="connsiteX172" fmla="*/ 372867 w 548152"/>
                <a:gd name="connsiteY172" fmla="*/ 234341 h 607921"/>
                <a:gd name="connsiteX173" fmla="*/ 284147 w 548152"/>
                <a:gd name="connsiteY173" fmla="*/ 188292 h 607921"/>
                <a:gd name="connsiteX174" fmla="*/ 279688 w 548152"/>
                <a:gd name="connsiteY174" fmla="*/ 180997 h 607921"/>
                <a:gd name="connsiteX175" fmla="*/ 284242 w 548152"/>
                <a:gd name="connsiteY175" fmla="*/ 173701 h 607921"/>
                <a:gd name="connsiteX176" fmla="*/ 307774 w 548152"/>
                <a:gd name="connsiteY176" fmla="*/ 161857 h 607921"/>
                <a:gd name="connsiteX177" fmla="*/ 305023 w 548152"/>
                <a:gd name="connsiteY177" fmla="*/ 151624 h 607921"/>
                <a:gd name="connsiteX178" fmla="*/ 288892 w 548152"/>
                <a:gd name="connsiteY178" fmla="*/ 109555 h 607921"/>
                <a:gd name="connsiteX179" fmla="*/ 262703 w 548152"/>
                <a:gd name="connsiteY179" fmla="*/ 86910 h 607921"/>
                <a:gd name="connsiteX180" fmla="*/ 251791 w 548152"/>
                <a:gd name="connsiteY180" fmla="*/ 86436 h 607921"/>
                <a:gd name="connsiteX181" fmla="*/ 243156 w 548152"/>
                <a:gd name="connsiteY181" fmla="*/ 81130 h 607921"/>
                <a:gd name="connsiteX182" fmla="*/ 246193 w 548152"/>
                <a:gd name="connsiteY182" fmla="*/ 71466 h 607921"/>
                <a:gd name="connsiteX183" fmla="*/ 270104 w 548152"/>
                <a:gd name="connsiteY183" fmla="*/ 63791 h 607921"/>
                <a:gd name="connsiteX184" fmla="*/ 133612 w 548152"/>
                <a:gd name="connsiteY184" fmla="*/ 0 h 607921"/>
                <a:gd name="connsiteX185" fmla="*/ 153825 w 548152"/>
                <a:gd name="connsiteY185" fmla="*/ 0 h 607921"/>
                <a:gd name="connsiteX186" fmla="*/ 215981 w 548152"/>
                <a:gd name="connsiteY186" fmla="*/ 62163 h 607921"/>
                <a:gd name="connsiteX187" fmla="*/ 215981 w 548152"/>
                <a:gd name="connsiteY187" fmla="*/ 81683 h 607921"/>
                <a:gd name="connsiteX188" fmla="*/ 219587 w 548152"/>
                <a:gd name="connsiteY188" fmla="*/ 92770 h 607921"/>
                <a:gd name="connsiteX189" fmla="*/ 219587 w 548152"/>
                <a:gd name="connsiteY189" fmla="*/ 106605 h 607921"/>
                <a:gd name="connsiteX190" fmla="*/ 212660 w 548152"/>
                <a:gd name="connsiteY190" fmla="*/ 121293 h 607921"/>
                <a:gd name="connsiteX191" fmla="*/ 208674 w 548152"/>
                <a:gd name="connsiteY191" fmla="*/ 131812 h 607921"/>
                <a:gd name="connsiteX192" fmla="*/ 195294 w 548152"/>
                <a:gd name="connsiteY192" fmla="*/ 156923 h 607921"/>
                <a:gd name="connsiteX193" fmla="*/ 186184 w 548152"/>
                <a:gd name="connsiteY193" fmla="*/ 168484 h 607921"/>
                <a:gd name="connsiteX194" fmla="*/ 192921 w 548152"/>
                <a:gd name="connsiteY194" fmla="*/ 176917 h 607921"/>
                <a:gd name="connsiteX195" fmla="*/ 237332 w 548152"/>
                <a:gd name="connsiteY195" fmla="*/ 190373 h 607921"/>
                <a:gd name="connsiteX196" fmla="*/ 287342 w 548152"/>
                <a:gd name="connsiteY196" fmla="*/ 335831 h 607921"/>
                <a:gd name="connsiteX197" fmla="*/ 275575 w 548152"/>
                <a:gd name="connsiteY197" fmla="*/ 347676 h 607921"/>
                <a:gd name="connsiteX198" fmla="*/ 11767 w 548152"/>
                <a:gd name="connsiteY198" fmla="*/ 347676 h 607921"/>
                <a:gd name="connsiteX199" fmla="*/ 0 w 548152"/>
                <a:gd name="connsiteY199" fmla="*/ 335831 h 607921"/>
                <a:gd name="connsiteX200" fmla="*/ 190 w 548152"/>
                <a:gd name="connsiteY200" fmla="*/ 334030 h 607921"/>
                <a:gd name="connsiteX201" fmla="*/ 50105 w 548152"/>
                <a:gd name="connsiteY201" fmla="*/ 190373 h 607921"/>
                <a:gd name="connsiteX202" fmla="*/ 94421 w 548152"/>
                <a:gd name="connsiteY202" fmla="*/ 176917 h 607921"/>
                <a:gd name="connsiteX203" fmla="*/ 101253 w 548152"/>
                <a:gd name="connsiteY203" fmla="*/ 168484 h 607921"/>
                <a:gd name="connsiteX204" fmla="*/ 92143 w 548152"/>
                <a:gd name="connsiteY204" fmla="*/ 156923 h 607921"/>
                <a:gd name="connsiteX205" fmla="*/ 78763 w 548152"/>
                <a:gd name="connsiteY205" fmla="*/ 131812 h 607921"/>
                <a:gd name="connsiteX206" fmla="*/ 74682 w 548152"/>
                <a:gd name="connsiteY206" fmla="*/ 121293 h 607921"/>
                <a:gd name="connsiteX207" fmla="*/ 67850 w 548152"/>
                <a:gd name="connsiteY207" fmla="*/ 106605 h 607921"/>
                <a:gd name="connsiteX208" fmla="*/ 67850 w 548152"/>
                <a:gd name="connsiteY208" fmla="*/ 92770 h 607921"/>
                <a:gd name="connsiteX209" fmla="*/ 71361 w 548152"/>
                <a:gd name="connsiteY209" fmla="*/ 81683 h 607921"/>
                <a:gd name="connsiteX210" fmla="*/ 71361 w 548152"/>
                <a:gd name="connsiteY210" fmla="*/ 62163 h 607921"/>
                <a:gd name="connsiteX211" fmla="*/ 133612 w 548152"/>
                <a:gd name="connsiteY211" fmla="*/ 0 h 60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548152" h="607921">
                  <a:moveTo>
                    <a:pt x="429609" y="442977"/>
                  </a:moveTo>
                  <a:cubicBezTo>
                    <a:pt x="426382" y="444682"/>
                    <a:pt x="423155" y="445819"/>
                    <a:pt x="419928" y="446388"/>
                  </a:cubicBezTo>
                  <a:cubicBezTo>
                    <a:pt x="418030" y="446767"/>
                    <a:pt x="416701" y="448377"/>
                    <a:pt x="416701" y="450367"/>
                  </a:cubicBezTo>
                  <a:lnTo>
                    <a:pt x="416701" y="460220"/>
                  </a:lnTo>
                  <a:cubicBezTo>
                    <a:pt x="416132" y="460504"/>
                    <a:pt x="415562" y="460788"/>
                    <a:pt x="415183" y="461262"/>
                  </a:cubicBezTo>
                  <a:cubicBezTo>
                    <a:pt x="414424" y="462115"/>
                    <a:pt x="414044" y="463252"/>
                    <a:pt x="414139" y="464389"/>
                  </a:cubicBezTo>
                  <a:lnTo>
                    <a:pt x="416322" y="485516"/>
                  </a:lnTo>
                  <a:cubicBezTo>
                    <a:pt x="416512" y="487126"/>
                    <a:pt x="417650" y="488547"/>
                    <a:pt x="419264" y="488926"/>
                  </a:cubicBezTo>
                  <a:cubicBezTo>
                    <a:pt x="419644" y="489021"/>
                    <a:pt x="419928" y="489116"/>
                    <a:pt x="420308" y="489116"/>
                  </a:cubicBezTo>
                  <a:cubicBezTo>
                    <a:pt x="421542" y="489116"/>
                    <a:pt x="422776" y="488547"/>
                    <a:pt x="423535" y="487505"/>
                  </a:cubicBezTo>
                  <a:lnTo>
                    <a:pt x="434734" y="472631"/>
                  </a:lnTo>
                  <a:cubicBezTo>
                    <a:pt x="435209" y="471968"/>
                    <a:pt x="435494" y="471115"/>
                    <a:pt x="435494" y="470262"/>
                  </a:cubicBezTo>
                  <a:lnTo>
                    <a:pt x="435494" y="446482"/>
                  </a:lnTo>
                  <a:cubicBezTo>
                    <a:pt x="435494" y="445061"/>
                    <a:pt x="434734" y="443830"/>
                    <a:pt x="433595" y="443072"/>
                  </a:cubicBezTo>
                  <a:cubicBezTo>
                    <a:pt x="432362" y="442314"/>
                    <a:pt x="430843" y="442314"/>
                    <a:pt x="429609" y="442977"/>
                  </a:cubicBezTo>
                  <a:close/>
                  <a:moveTo>
                    <a:pt x="379212" y="442977"/>
                  </a:moveTo>
                  <a:cubicBezTo>
                    <a:pt x="377978" y="442314"/>
                    <a:pt x="376459" y="442314"/>
                    <a:pt x="375226" y="443072"/>
                  </a:cubicBezTo>
                  <a:cubicBezTo>
                    <a:pt x="374087" y="443830"/>
                    <a:pt x="373327" y="445061"/>
                    <a:pt x="373327" y="446482"/>
                  </a:cubicBezTo>
                  <a:lnTo>
                    <a:pt x="373327" y="470262"/>
                  </a:lnTo>
                  <a:cubicBezTo>
                    <a:pt x="373327" y="471115"/>
                    <a:pt x="373612" y="471968"/>
                    <a:pt x="374087" y="472631"/>
                  </a:cubicBezTo>
                  <a:lnTo>
                    <a:pt x="385286" y="487505"/>
                  </a:lnTo>
                  <a:cubicBezTo>
                    <a:pt x="386045" y="488547"/>
                    <a:pt x="387279" y="489116"/>
                    <a:pt x="388513" y="489116"/>
                  </a:cubicBezTo>
                  <a:cubicBezTo>
                    <a:pt x="388893" y="489116"/>
                    <a:pt x="389177" y="489021"/>
                    <a:pt x="389557" y="488926"/>
                  </a:cubicBezTo>
                  <a:cubicBezTo>
                    <a:pt x="391171" y="488547"/>
                    <a:pt x="392309" y="487126"/>
                    <a:pt x="392499" y="485516"/>
                  </a:cubicBezTo>
                  <a:lnTo>
                    <a:pt x="394682" y="464389"/>
                  </a:lnTo>
                  <a:cubicBezTo>
                    <a:pt x="394777" y="463252"/>
                    <a:pt x="394397" y="462115"/>
                    <a:pt x="393638" y="461262"/>
                  </a:cubicBezTo>
                  <a:cubicBezTo>
                    <a:pt x="393259" y="460788"/>
                    <a:pt x="392689" y="460504"/>
                    <a:pt x="392120" y="460220"/>
                  </a:cubicBezTo>
                  <a:lnTo>
                    <a:pt x="392120" y="450367"/>
                  </a:lnTo>
                  <a:cubicBezTo>
                    <a:pt x="392120" y="448377"/>
                    <a:pt x="390791" y="446767"/>
                    <a:pt x="388893" y="446388"/>
                  </a:cubicBezTo>
                  <a:cubicBezTo>
                    <a:pt x="385666" y="445819"/>
                    <a:pt x="382439" y="444682"/>
                    <a:pt x="379212" y="442977"/>
                  </a:cubicBezTo>
                  <a:close/>
                  <a:moveTo>
                    <a:pt x="104979" y="379219"/>
                  </a:moveTo>
                  <a:cubicBezTo>
                    <a:pt x="106213" y="379219"/>
                    <a:pt x="107542" y="379598"/>
                    <a:pt x="108776" y="380167"/>
                  </a:cubicBezTo>
                  <a:lnTo>
                    <a:pt x="197425" y="426209"/>
                  </a:lnTo>
                  <a:cubicBezTo>
                    <a:pt x="200178" y="427630"/>
                    <a:pt x="201886" y="430377"/>
                    <a:pt x="201886" y="433504"/>
                  </a:cubicBezTo>
                  <a:cubicBezTo>
                    <a:pt x="201886" y="436630"/>
                    <a:pt x="200178" y="439377"/>
                    <a:pt x="197330" y="440798"/>
                  </a:cubicBezTo>
                  <a:lnTo>
                    <a:pt x="173792" y="452640"/>
                  </a:lnTo>
                  <a:lnTo>
                    <a:pt x="176639" y="462777"/>
                  </a:lnTo>
                  <a:cubicBezTo>
                    <a:pt x="179961" y="474904"/>
                    <a:pt x="184897" y="490725"/>
                    <a:pt x="192775" y="504841"/>
                  </a:cubicBezTo>
                  <a:cubicBezTo>
                    <a:pt x="199798" y="517630"/>
                    <a:pt x="208625" y="525209"/>
                    <a:pt x="218971" y="527577"/>
                  </a:cubicBezTo>
                  <a:cubicBezTo>
                    <a:pt x="222483" y="528335"/>
                    <a:pt x="226089" y="528525"/>
                    <a:pt x="229791" y="528051"/>
                  </a:cubicBezTo>
                  <a:cubicBezTo>
                    <a:pt x="233588" y="527577"/>
                    <a:pt x="237194" y="529756"/>
                    <a:pt x="238523" y="533262"/>
                  </a:cubicBezTo>
                  <a:cubicBezTo>
                    <a:pt x="239852" y="536862"/>
                    <a:pt x="238618" y="540841"/>
                    <a:pt x="235486" y="543020"/>
                  </a:cubicBezTo>
                  <a:cubicBezTo>
                    <a:pt x="228178" y="547946"/>
                    <a:pt x="220395" y="550504"/>
                    <a:pt x="211473" y="550693"/>
                  </a:cubicBezTo>
                  <a:cubicBezTo>
                    <a:pt x="211188" y="550693"/>
                    <a:pt x="210808" y="550693"/>
                    <a:pt x="210524" y="550693"/>
                  </a:cubicBezTo>
                  <a:cubicBezTo>
                    <a:pt x="184992" y="550693"/>
                    <a:pt x="154619" y="530420"/>
                    <a:pt x="120260" y="490535"/>
                  </a:cubicBezTo>
                  <a:lnTo>
                    <a:pt x="113711" y="482862"/>
                  </a:lnTo>
                  <a:lnTo>
                    <a:pt x="92925" y="493377"/>
                  </a:lnTo>
                  <a:cubicBezTo>
                    <a:pt x="90172" y="494704"/>
                    <a:pt x="86850" y="494419"/>
                    <a:pt x="84383" y="492619"/>
                  </a:cubicBezTo>
                  <a:cubicBezTo>
                    <a:pt x="81915" y="490819"/>
                    <a:pt x="80586" y="487788"/>
                    <a:pt x="81155" y="484756"/>
                  </a:cubicBezTo>
                  <a:lnTo>
                    <a:pt x="96816" y="386135"/>
                  </a:lnTo>
                  <a:cubicBezTo>
                    <a:pt x="97196" y="383577"/>
                    <a:pt x="98904" y="381303"/>
                    <a:pt x="101277" y="380167"/>
                  </a:cubicBezTo>
                  <a:cubicBezTo>
                    <a:pt x="102416" y="379503"/>
                    <a:pt x="103650" y="379219"/>
                    <a:pt x="104979" y="379219"/>
                  </a:cubicBezTo>
                  <a:close/>
                  <a:moveTo>
                    <a:pt x="385381" y="335919"/>
                  </a:moveTo>
                  <a:cubicBezTo>
                    <a:pt x="374087" y="335919"/>
                    <a:pt x="363172" y="340467"/>
                    <a:pt x="357667" y="343214"/>
                  </a:cubicBezTo>
                  <a:cubicBezTo>
                    <a:pt x="356338" y="343877"/>
                    <a:pt x="355484" y="345298"/>
                    <a:pt x="355484" y="346814"/>
                  </a:cubicBezTo>
                  <a:lnTo>
                    <a:pt x="355484" y="353920"/>
                  </a:lnTo>
                  <a:lnTo>
                    <a:pt x="353871" y="353920"/>
                  </a:lnTo>
                  <a:cubicBezTo>
                    <a:pt x="351688" y="353920"/>
                    <a:pt x="349885" y="355720"/>
                    <a:pt x="349885" y="357899"/>
                  </a:cubicBezTo>
                  <a:lnTo>
                    <a:pt x="349885" y="364436"/>
                  </a:lnTo>
                  <a:cubicBezTo>
                    <a:pt x="349885" y="365763"/>
                    <a:pt x="350549" y="366994"/>
                    <a:pt x="351688" y="367752"/>
                  </a:cubicBezTo>
                  <a:lnTo>
                    <a:pt x="355579" y="370310"/>
                  </a:lnTo>
                  <a:lnTo>
                    <a:pt x="355769" y="371921"/>
                  </a:lnTo>
                  <a:cubicBezTo>
                    <a:pt x="357003" y="381395"/>
                    <a:pt x="362413" y="393806"/>
                    <a:pt x="370100" y="404891"/>
                  </a:cubicBezTo>
                  <a:cubicBezTo>
                    <a:pt x="379781" y="419008"/>
                    <a:pt x="388988" y="425355"/>
                    <a:pt x="393733" y="425355"/>
                  </a:cubicBezTo>
                  <a:lnTo>
                    <a:pt x="415088" y="425355"/>
                  </a:lnTo>
                  <a:cubicBezTo>
                    <a:pt x="419833" y="425355"/>
                    <a:pt x="429040" y="419008"/>
                    <a:pt x="438721" y="404891"/>
                  </a:cubicBezTo>
                  <a:cubicBezTo>
                    <a:pt x="446408" y="393806"/>
                    <a:pt x="451818" y="381395"/>
                    <a:pt x="453052" y="371921"/>
                  </a:cubicBezTo>
                  <a:lnTo>
                    <a:pt x="453242" y="370310"/>
                  </a:lnTo>
                  <a:lnTo>
                    <a:pt x="457133" y="367752"/>
                  </a:lnTo>
                  <a:cubicBezTo>
                    <a:pt x="458272" y="366994"/>
                    <a:pt x="458936" y="365763"/>
                    <a:pt x="458936" y="364436"/>
                  </a:cubicBezTo>
                  <a:lnTo>
                    <a:pt x="458936" y="357899"/>
                  </a:lnTo>
                  <a:cubicBezTo>
                    <a:pt x="458936" y="355720"/>
                    <a:pt x="457133" y="353920"/>
                    <a:pt x="454950" y="353920"/>
                  </a:cubicBezTo>
                  <a:lnTo>
                    <a:pt x="452767" y="353920"/>
                  </a:lnTo>
                  <a:cubicBezTo>
                    <a:pt x="452483" y="353351"/>
                    <a:pt x="452008" y="352878"/>
                    <a:pt x="451533" y="352594"/>
                  </a:cubicBezTo>
                  <a:cubicBezTo>
                    <a:pt x="450395" y="351836"/>
                    <a:pt x="448971" y="351741"/>
                    <a:pt x="447737" y="352309"/>
                  </a:cubicBezTo>
                  <a:cubicBezTo>
                    <a:pt x="442422" y="354678"/>
                    <a:pt x="437107" y="355909"/>
                    <a:pt x="431982" y="355909"/>
                  </a:cubicBezTo>
                  <a:cubicBezTo>
                    <a:pt x="422871" y="355909"/>
                    <a:pt x="414613" y="352120"/>
                    <a:pt x="407495" y="344825"/>
                  </a:cubicBezTo>
                  <a:cubicBezTo>
                    <a:pt x="401800" y="338856"/>
                    <a:pt x="394397" y="335919"/>
                    <a:pt x="385381" y="335919"/>
                  </a:cubicBezTo>
                  <a:close/>
                  <a:moveTo>
                    <a:pt x="394303" y="260316"/>
                  </a:moveTo>
                  <a:lnTo>
                    <a:pt x="414518" y="260316"/>
                  </a:lnTo>
                  <a:cubicBezTo>
                    <a:pt x="448781" y="260316"/>
                    <a:pt x="476685" y="288170"/>
                    <a:pt x="476685" y="322466"/>
                  </a:cubicBezTo>
                  <a:lnTo>
                    <a:pt x="476685" y="341983"/>
                  </a:lnTo>
                  <a:cubicBezTo>
                    <a:pt x="479057" y="345204"/>
                    <a:pt x="480291" y="349088"/>
                    <a:pt x="480291" y="353067"/>
                  </a:cubicBezTo>
                  <a:lnTo>
                    <a:pt x="480291" y="366899"/>
                  </a:lnTo>
                  <a:cubicBezTo>
                    <a:pt x="480291" y="372584"/>
                    <a:pt x="477729" y="377984"/>
                    <a:pt x="473458" y="381585"/>
                  </a:cubicBezTo>
                  <a:cubicBezTo>
                    <a:pt x="472319" y="385090"/>
                    <a:pt x="470990" y="388596"/>
                    <a:pt x="469377" y="392196"/>
                  </a:cubicBezTo>
                  <a:cubicBezTo>
                    <a:pt x="466150" y="400533"/>
                    <a:pt x="461594" y="409249"/>
                    <a:pt x="455994" y="417302"/>
                  </a:cubicBezTo>
                  <a:cubicBezTo>
                    <a:pt x="453621" y="420713"/>
                    <a:pt x="450584" y="424787"/>
                    <a:pt x="446883" y="428861"/>
                  </a:cubicBezTo>
                  <a:cubicBezTo>
                    <a:pt x="450205" y="431229"/>
                    <a:pt x="452577" y="433977"/>
                    <a:pt x="453621" y="437198"/>
                  </a:cubicBezTo>
                  <a:lnTo>
                    <a:pt x="498039" y="450651"/>
                  </a:lnTo>
                  <a:cubicBezTo>
                    <a:pt x="529265" y="459651"/>
                    <a:pt x="548152" y="590489"/>
                    <a:pt x="548152" y="596173"/>
                  </a:cubicBezTo>
                  <a:cubicBezTo>
                    <a:pt x="548152" y="602616"/>
                    <a:pt x="542837" y="607921"/>
                    <a:pt x="536383" y="607921"/>
                  </a:cubicBezTo>
                  <a:lnTo>
                    <a:pt x="272438" y="607921"/>
                  </a:lnTo>
                  <a:cubicBezTo>
                    <a:pt x="265984" y="607921"/>
                    <a:pt x="260669" y="602616"/>
                    <a:pt x="260669" y="596173"/>
                  </a:cubicBezTo>
                  <a:cubicBezTo>
                    <a:pt x="260669" y="595510"/>
                    <a:pt x="260764" y="594942"/>
                    <a:pt x="260859" y="594279"/>
                  </a:cubicBezTo>
                  <a:cubicBezTo>
                    <a:pt x="260859" y="594279"/>
                    <a:pt x="279556" y="459651"/>
                    <a:pt x="310782" y="450651"/>
                  </a:cubicBezTo>
                  <a:lnTo>
                    <a:pt x="355200" y="437198"/>
                  </a:lnTo>
                  <a:cubicBezTo>
                    <a:pt x="356244" y="433977"/>
                    <a:pt x="358616" y="431229"/>
                    <a:pt x="361938" y="428861"/>
                  </a:cubicBezTo>
                  <a:cubicBezTo>
                    <a:pt x="358237" y="424787"/>
                    <a:pt x="355200" y="420618"/>
                    <a:pt x="352827" y="417302"/>
                  </a:cubicBezTo>
                  <a:cubicBezTo>
                    <a:pt x="347227" y="409249"/>
                    <a:pt x="342671" y="400533"/>
                    <a:pt x="339444" y="392196"/>
                  </a:cubicBezTo>
                  <a:cubicBezTo>
                    <a:pt x="337831" y="388596"/>
                    <a:pt x="336502" y="385090"/>
                    <a:pt x="335363" y="381585"/>
                  </a:cubicBezTo>
                  <a:cubicBezTo>
                    <a:pt x="331092" y="377984"/>
                    <a:pt x="328530" y="372584"/>
                    <a:pt x="328530" y="366899"/>
                  </a:cubicBezTo>
                  <a:lnTo>
                    <a:pt x="328530" y="353067"/>
                  </a:lnTo>
                  <a:cubicBezTo>
                    <a:pt x="328530" y="349088"/>
                    <a:pt x="329764" y="345204"/>
                    <a:pt x="332136" y="341983"/>
                  </a:cubicBezTo>
                  <a:lnTo>
                    <a:pt x="332136" y="322466"/>
                  </a:lnTo>
                  <a:cubicBezTo>
                    <a:pt x="332136" y="288170"/>
                    <a:pt x="360040" y="260316"/>
                    <a:pt x="394303" y="260316"/>
                  </a:cubicBezTo>
                  <a:close/>
                  <a:moveTo>
                    <a:pt x="168913" y="182698"/>
                  </a:moveTo>
                  <a:cubicBezTo>
                    <a:pt x="165687" y="184404"/>
                    <a:pt x="162365" y="185541"/>
                    <a:pt x="159234" y="186109"/>
                  </a:cubicBezTo>
                  <a:cubicBezTo>
                    <a:pt x="157336" y="186488"/>
                    <a:pt x="155912" y="188099"/>
                    <a:pt x="155912" y="189994"/>
                  </a:cubicBezTo>
                  <a:lnTo>
                    <a:pt x="155912" y="199944"/>
                  </a:lnTo>
                  <a:cubicBezTo>
                    <a:pt x="155343" y="200134"/>
                    <a:pt x="154869" y="200513"/>
                    <a:pt x="154489" y="200987"/>
                  </a:cubicBezTo>
                  <a:cubicBezTo>
                    <a:pt x="153730" y="201839"/>
                    <a:pt x="153350" y="202977"/>
                    <a:pt x="153445" y="204114"/>
                  </a:cubicBezTo>
                  <a:lnTo>
                    <a:pt x="155628" y="225245"/>
                  </a:lnTo>
                  <a:cubicBezTo>
                    <a:pt x="155818" y="226856"/>
                    <a:pt x="156956" y="228183"/>
                    <a:pt x="158570" y="228657"/>
                  </a:cubicBezTo>
                  <a:cubicBezTo>
                    <a:pt x="158854" y="228751"/>
                    <a:pt x="159234" y="228751"/>
                    <a:pt x="159613" y="228751"/>
                  </a:cubicBezTo>
                  <a:cubicBezTo>
                    <a:pt x="160847" y="228751"/>
                    <a:pt x="161986" y="228183"/>
                    <a:pt x="162745" y="227235"/>
                  </a:cubicBezTo>
                  <a:lnTo>
                    <a:pt x="173943" y="212358"/>
                  </a:lnTo>
                  <a:cubicBezTo>
                    <a:pt x="174512" y="211695"/>
                    <a:pt x="174797" y="210842"/>
                    <a:pt x="174797" y="209989"/>
                  </a:cubicBezTo>
                  <a:lnTo>
                    <a:pt x="174797" y="186204"/>
                  </a:lnTo>
                  <a:cubicBezTo>
                    <a:pt x="174797" y="184783"/>
                    <a:pt x="174037" y="183456"/>
                    <a:pt x="172804" y="182793"/>
                  </a:cubicBezTo>
                  <a:cubicBezTo>
                    <a:pt x="171665" y="182035"/>
                    <a:pt x="170147" y="182035"/>
                    <a:pt x="168913" y="182698"/>
                  </a:cubicBezTo>
                  <a:close/>
                  <a:moveTo>
                    <a:pt x="118429" y="182698"/>
                  </a:moveTo>
                  <a:cubicBezTo>
                    <a:pt x="117195" y="182035"/>
                    <a:pt x="115772" y="182035"/>
                    <a:pt x="114538" y="182793"/>
                  </a:cubicBezTo>
                  <a:cubicBezTo>
                    <a:pt x="113305" y="183456"/>
                    <a:pt x="112640" y="184783"/>
                    <a:pt x="112640" y="186204"/>
                  </a:cubicBezTo>
                  <a:lnTo>
                    <a:pt x="112640" y="209989"/>
                  </a:lnTo>
                  <a:cubicBezTo>
                    <a:pt x="112640" y="210842"/>
                    <a:pt x="112925" y="211695"/>
                    <a:pt x="113399" y="212358"/>
                  </a:cubicBezTo>
                  <a:lnTo>
                    <a:pt x="124597" y="227235"/>
                  </a:lnTo>
                  <a:cubicBezTo>
                    <a:pt x="125356" y="228278"/>
                    <a:pt x="126590" y="228846"/>
                    <a:pt x="127824" y="228846"/>
                  </a:cubicBezTo>
                  <a:cubicBezTo>
                    <a:pt x="128108" y="228846"/>
                    <a:pt x="128488" y="228751"/>
                    <a:pt x="128867" y="228657"/>
                  </a:cubicBezTo>
                  <a:cubicBezTo>
                    <a:pt x="130481" y="228183"/>
                    <a:pt x="131619" y="226856"/>
                    <a:pt x="131809" y="225245"/>
                  </a:cubicBezTo>
                  <a:lnTo>
                    <a:pt x="133992" y="204114"/>
                  </a:lnTo>
                  <a:cubicBezTo>
                    <a:pt x="134087" y="202977"/>
                    <a:pt x="133707" y="201839"/>
                    <a:pt x="132948" y="200987"/>
                  </a:cubicBezTo>
                  <a:cubicBezTo>
                    <a:pt x="132568" y="200513"/>
                    <a:pt x="131999" y="200134"/>
                    <a:pt x="131430" y="199944"/>
                  </a:cubicBezTo>
                  <a:lnTo>
                    <a:pt x="131430" y="189994"/>
                  </a:lnTo>
                  <a:cubicBezTo>
                    <a:pt x="131430" y="188099"/>
                    <a:pt x="130006" y="186488"/>
                    <a:pt x="128108" y="186109"/>
                  </a:cubicBezTo>
                  <a:cubicBezTo>
                    <a:pt x="124977" y="185541"/>
                    <a:pt x="121750" y="184404"/>
                    <a:pt x="118429" y="182698"/>
                  </a:cubicBezTo>
                  <a:close/>
                  <a:moveTo>
                    <a:pt x="124597" y="75619"/>
                  </a:moveTo>
                  <a:cubicBezTo>
                    <a:pt x="113399" y="75619"/>
                    <a:pt x="102487" y="80167"/>
                    <a:pt x="96983" y="82915"/>
                  </a:cubicBezTo>
                  <a:cubicBezTo>
                    <a:pt x="95654" y="83578"/>
                    <a:pt x="94800" y="85000"/>
                    <a:pt x="94800" y="86516"/>
                  </a:cubicBezTo>
                  <a:lnTo>
                    <a:pt x="94800" y="93623"/>
                  </a:lnTo>
                  <a:lnTo>
                    <a:pt x="93187" y="93623"/>
                  </a:lnTo>
                  <a:cubicBezTo>
                    <a:pt x="90909" y="93623"/>
                    <a:pt x="89201" y="95329"/>
                    <a:pt x="89201" y="97603"/>
                  </a:cubicBezTo>
                  <a:lnTo>
                    <a:pt x="89201" y="104141"/>
                  </a:lnTo>
                  <a:cubicBezTo>
                    <a:pt x="89201" y="105468"/>
                    <a:pt x="89866" y="106700"/>
                    <a:pt x="91004" y="107458"/>
                  </a:cubicBezTo>
                  <a:lnTo>
                    <a:pt x="94800" y="109922"/>
                  </a:lnTo>
                  <a:lnTo>
                    <a:pt x="95085" y="111628"/>
                  </a:lnTo>
                  <a:cubicBezTo>
                    <a:pt x="96318" y="121104"/>
                    <a:pt x="101633" y="133422"/>
                    <a:pt x="109319" y="144604"/>
                  </a:cubicBezTo>
                  <a:cubicBezTo>
                    <a:pt x="119093" y="158723"/>
                    <a:pt x="128298" y="165072"/>
                    <a:pt x="132948" y="165072"/>
                  </a:cubicBezTo>
                  <a:lnTo>
                    <a:pt x="154394" y="165072"/>
                  </a:lnTo>
                  <a:cubicBezTo>
                    <a:pt x="159139" y="165072"/>
                    <a:pt x="168249" y="158723"/>
                    <a:pt x="178023" y="144604"/>
                  </a:cubicBezTo>
                  <a:cubicBezTo>
                    <a:pt x="185709" y="133422"/>
                    <a:pt x="191024" y="121104"/>
                    <a:pt x="192352" y="111628"/>
                  </a:cubicBezTo>
                  <a:lnTo>
                    <a:pt x="192542" y="109922"/>
                  </a:lnTo>
                  <a:lnTo>
                    <a:pt x="196433" y="107458"/>
                  </a:lnTo>
                  <a:cubicBezTo>
                    <a:pt x="197571" y="106700"/>
                    <a:pt x="198236" y="105468"/>
                    <a:pt x="198236" y="104141"/>
                  </a:cubicBezTo>
                  <a:lnTo>
                    <a:pt x="198236" y="97603"/>
                  </a:lnTo>
                  <a:cubicBezTo>
                    <a:pt x="198236" y="95329"/>
                    <a:pt x="196433" y="93623"/>
                    <a:pt x="194250" y="93623"/>
                  </a:cubicBezTo>
                  <a:lnTo>
                    <a:pt x="192067" y="93623"/>
                  </a:lnTo>
                  <a:cubicBezTo>
                    <a:pt x="191783" y="93054"/>
                    <a:pt x="191308" y="92581"/>
                    <a:pt x="190834" y="92202"/>
                  </a:cubicBezTo>
                  <a:cubicBezTo>
                    <a:pt x="189695" y="91538"/>
                    <a:pt x="188272" y="91444"/>
                    <a:pt x="187038" y="91917"/>
                  </a:cubicBezTo>
                  <a:cubicBezTo>
                    <a:pt x="181629" y="94381"/>
                    <a:pt x="176315" y="95518"/>
                    <a:pt x="171191" y="95518"/>
                  </a:cubicBezTo>
                  <a:cubicBezTo>
                    <a:pt x="162176" y="95518"/>
                    <a:pt x="153920" y="91823"/>
                    <a:pt x="146803" y="84431"/>
                  </a:cubicBezTo>
                  <a:cubicBezTo>
                    <a:pt x="141109" y="78556"/>
                    <a:pt x="133612" y="75619"/>
                    <a:pt x="124597" y="75619"/>
                  </a:cubicBezTo>
                  <a:close/>
                  <a:moveTo>
                    <a:pt x="270104" y="63791"/>
                  </a:moveTo>
                  <a:cubicBezTo>
                    <a:pt x="270484" y="63791"/>
                    <a:pt x="270768" y="63791"/>
                    <a:pt x="271148" y="63791"/>
                  </a:cubicBezTo>
                  <a:cubicBezTo>
                    <a:pt x="296578" y="63791"/>
                    <a:pt x="326941" y="84067"/>
                    <a:pt x="361385" y="123957"/>
                  </a:cubicBezTo>
                  <a:lnTo>
                    <a:pt x="367932" y="131537"/>
                  </a:lnTo>
                  <a:lnTo>
                    <a:pt x="388618" y="121115"/>
                  </a:lnTo>
                  <a:cubicBezTo>
                    <a:pt x="391369" y="119693"/>
                    <a:pt x="394690" y="119978"/>
                    <a:pt x="397252" y="121778"/>
                  </a:cubicBezTo>
                  <a:cubicBezTo>
                    <a:pt x="399719" y="123673"/>
                    <a:pt x="400953" y="126705"/>
                    <a:pt x="400479" y="129737"/>
                  </a:cubicBezTo>
                  <a:lnTo>
                    <a:pt x="384822" y="228277"/>
                  </a:lnTo>
                  <a:cubicBezTo>
                    <a:pt x="384348" y="230930"/>
                    <a:pt x="382735" y="233204"/>
                    <a:pt x="380363" y="234341"/>
                  </a:cubicBezTo>
                  <a:cubicBezTo>
                    <a:pt x="379224" y="234910"/>
                    <a:pt x="377896" y="235194"/>
                    <a:pt x="376662" y="235194"/>
                  </a:cubicBezTo>
                  <a:cubicBezTo>
                    <a:pt x="375334" y="235194"/>
                    <a:pt x="374100" y="234910"/>
                    <a:pt x="372867" y="234341"/>
                  </a:cubicBezTo>
                  <a:lnTo>
                    <a:pt x="284147" y="188292"/>
                  </a:lnTo>
                  <a:cubicBezTo>
                    <a:pt x="281396" y="186871"/>
                    <a:pt x="279688" y="184029"/>
                    <a:pt x="279688" y="180997"/>
                  </a:cubicBezTo>
                  <a:cubicBezTo>
                    <a:pt x="279783" y="177870"/>
                    <a:pt x="281491" y="175122"/>
                    <a:pt x="284242" y="173701"/>
                  </a:cubicBezTo>
                  <a:lnTo>
                    <a:pt x="307774" y="161857"/>
                  </a:lnTo>
                  <a:lnTo>
                    <a:pt x="305023" y="151624"/>
                  </a:lnTo>
                  <a:cubicBezTo>
                    <a:pt x="301607" y="139496"/>
                    <a:pt x="296767" y="123768"/>
                    <a:pt x="288892" y="109555"/>
                  </a:cubicBezTo>
                  <a:cubicBezTo>
                    <a:pt x="281775" y="96859"/>
                    <a:pt x="272951" y="89184"/>
                    <a:pt x="262703" y="86910"/>
                  </a:cubicBezTo>
                  <a:cubicBezTo>
                    <a:pt x="259192" y="86152"/>
                    <a:pt x="255492" y="85962"/>
                    <a:pt x="251791" y="86436"/>
                  </a:cubicBezTo>
                  <a:cubicBezTo>
                    <a:pt x="248091" y="86910"/>
                    <a:pt x="244485" y="84731"/>
                    <a:pt x="243156" y="81130"/>
                  </a:cubicBezTo>
                  <a:cubicBezTo>
                    <a:pt x="241828" y="77624"/>
                    <a:pt x="243062" y="73645"/>
                    <a:pt x="246193" y="71466"/>
                  </a:cubicBezTo>
                  <a:cubicBezTo>
                    <a:pt x="253404" y="66539"/>
                    <a:pt x="261280" y="63980"/>
                    <a:pt x="270104" y="63791"/>
                  </a:cubicBezTo>
                  <a:close/>
                  <a:moveTo>
                    <a:pt x="133612" y="0"/>
                  </a:moveTo>
                  <a:lnTo>
                    <a:pt x="153825" y="0"/>
                  </a:lnTo>
                  <a:cubicBezTo>
                    <a:pt x="188082" y="0"/>
                    <a:pt x="215981" y="27859"/>
                    <a:pt x="215981" y="62163"/>
                  </a:cubicBezTo>
                  <a:lnTo>
                    <a:pt x="215981" y="81683"/>
                  </a:lnTo>
                  <a:cubicBezTo>
                    <a:pt x="218258" y="84905"/>
                    <a:pt x="219587" y="88790"/>
                    <a:pt x="219587" y="92770"/>
                  </a:cubicBezTo>
                  <a:lnTo>
                    <a:pt x="219587" y="106605"/>
                  </a:lnTo>
                  <a:cubicBezTo>
                    <a:pt x="219587" y="112291"/>
                    <a:pt x="217025" y="117692"/>
                    <a:pt x="212660" y="121293"/>
                  </a:cubicBezTo>
                  <a:cubicBezTo>
                    <a:pt x="211616" y="124799"/>
                    <a:pt x="210287" y="128305"/>
                    <a:pt x="208674" y="131812"/>
                  </a:cubicBezTo>
                  <a:cubicBezTo>
                    <a:pt x="205448" y="140245"/>
                    <a:pt x="200798" y="148868"/>
                    <a:pt x="195294" y="156923"/>
                  </a:cubicBezTo>
                  <a:cubicBezTo>
                    <a:pt x="192921" y="160334"/>
                    <a:pt x="189790" y="164504"/>
                    <a:pt x="186184" y="168484"/>
                  </a:cubicBezTo>
                  <a:cubicBezTo>
                    <a:pt x="189505" y="170853"/>
                    <a:pt x="191878" y="173696"/>
                    <a:pt x="192921" y="176917"/>
                  </a:cubicBezTo>
                  <a:lnTo>
                    <a:pt x="237332" y="190373"/>
                  </a:lnTo>
                  <a:cubicBezTo>
                    <a:pt x="268553" y="199281"/>
                    <a:pt x="287342" y="330240"/>
                    <a:pt x="287342" y="335831"/>
                  </a:cubicBezTo>
                  <a:cubicBezTo>
                    <a:pt x="287342" y="342369"/>
                    <a:pt x="282123" y="347676"/>
                    <a:pt x="275575" y="347676"/>
                  </a:cubicBezTo>
                  <a:lnTo>
                    <a:pt x="11767" y="347676"/>
                  </a:lnTo>
                  <a:cubicBezTo>
                    <a:pt x="5314" y="347676"/>
                    <a:pt x="0" y="342369"/>
                    <a:pt x="0" y="335831"/>
                  </a:cubicBezTo>
                  <a:cubicBezTo>
                    <a:pt x="0" y="335262"/>
                    <a:pt x="95" y="334599"/>
                    <a:pt x="190" y="334030"/>
                  </a:cubicBezTo>
                  <a:cubicBezTo>
                    <a:pt x="190" y="334030"/>
                    <a:pt x="18884" y="199281"/>
                    <a:pt x="50105" y="190373"/>
                  </a:cubicBezTo>
                  <a:lnTo>
                    <a:pt x="94421" y="176917"/>
                  </a:lnTo>
                  <a:cubicBezTo>
                    <a:pt x="95559" y="173696"/>
                    <a:pt x="97932" y="170853"/>
                    <a:pt x="101253" y="168484"/>
                  </a:cubicBezTo>
                  <a:cubicBezTo>
                    <a:pt x="97552" y="164504"/>
                    <a:pt x="94515" y="160334"/>
                    <a:pt x="92143" y="156923"/>
                  </a:cubicBezTo>
                  <a:cubicBezTo>
                    <a:pt x="86544" y="148868"/>
                    <a:pt x="81894" y="140245"/>
                    <a:pt x="78763" y="131812"/>
                  </a:cubicBezTo>
                  <a:cubicBezTo>
                    <a:pt x="77150" y="128305"/>
                    <a:pt x="75821" y="124799"/>
                    <a:pt x="74682" y="121293"/>
                  </a:cubicBezTo>
                  <a:cubicBezTo>
                    <a:pt x="70412" y="117692"/>
                    <a:pt x="67850" y="112291"/>
                    <a:pt x="67850" y="106605"/>
                  </a:cubicBezTo>
                  <a:lnTo>
                    <a:pt x="67850" y="92770"/>
                  </a:lnTo>
                  <a:cubicBezTo>
                    <a:pt x="67850" y="88790"/>
                    <a:pt x="69084" y="84905"/>
                    <a:pt x="71361" y="81683"/>
                  </a:cubicBezTo>
                  <a:lnTo>
                    <a:pt x="71361" y="62163"/>
                  </a:lnTo>
                  <a:cubicBezTo>
                    <a:pt x="71361" y="27859"/>
                    <a:pt x="99355" y="0"/>
                    <a:pt x="133612" y="0"/>
                  </a:cubicBezTo>
                  <a:close/>
                </a:path>
              </a:pathLst>
            </a:custGeom>
            <a:solidFill>
              <a:schemeClr val="bg1"/>
            </a:solidFill>
            <a:ln>
              <a:noFill/>
            </a:ln>
          </p:spPr>
          <p:txBody>
            <a:bodyPr wrap="square" lIns="182880" tIns="91440" rIns="182880" bIns="91440">
              <a:normAutofit fontScale="40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sz="3600">
                <a:solidFill>
                  <a:prstClr val="black"/>
                </a:solidFill>
                <a:latin typeface="微软雅黑" panose="020F0502020204030204"/>
                <a:ea typeface="微软雅黑"/>
                <a:cs typeface="+mn-ea"/>
                <a:sym typeface="+mn-lt"/>
              </a:endParaRPr>
            </a:p>
          </p:txBody>
        </p:sp>
      </p:grpSp>
      <p:sp>
        <p:nvSpPr>
          <p:cNvPr id="3" name="Rectangle 28">
            <a:extLst>
              <a:ext uri="{FF2B5EF4-FFF2-40B4-BE49-F238E27FC236}">
                <a16:creationId xmlns:a16="http://schemas.microsoft.com/office/drawing/2014/main" id="{00992BF3-CFAA-6EC8-A7FD-53C376A69D95}"/>
              </a:ext>
            </a:extLst>
          </p:cNvPr>
          <p:cNvSpPr>
            <a:spLocks noChangeArrowheads="1"/>
          </p:cNvSpPr>
          <p:nvPr/>
        </p:nvSpPr>
        <p:spPr bwMode="auto">
          <a:xfrm>
            <a:off x="9086678" y="2302857"/>
            <a:ext cx="5191609" cy="700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defTabSz="1828800" hangingPunct="1">
              <a:lnSpc>
                <a:spcPct val="120000"/>
              </a:lnSpc>
              <a:defRPr/>
            </a:pPr>
            <a:r>
              <a:rPr lang="en-US" altLang="zh-CN" sz="3600" b="1" kern="1200" dirty="0">
                <a:solidFill>
                  <a:prstClr val="black">
                    <a:lumMod val="95000"/>
                    <a:lumOff val="5000"/>
                  </a:prstClr>
                </a:solidFill>
                <a:latin typeface="微软雅黑" panose="020F0502020204030204"/>
                <a:ea typeface="微软雅黑"/>
                <a:cs typeface="+mn-ea"/>
                <a:sym typeface="+mn-lt"/>
              </a:rPr>
              <a:t>Common Database</a:t>
            </a:r>
          </a:p>
        </p:txBody>
      </p:sp>
      <p:pic>
        <p:nvPicPr>
          <p:cNvPr id="6" name="图片 5" descr="文本&#10;&#10;描述已自动生成">
            <a:extLst>
              <a:ext uri="{FF2B5EF4-FFF2-40B4-BE49-F238E27FC236}">
                <a16:creationId xmlns:a16="http://schemas.microsoft.com/office/drawing/2014/main" id="{A5E905A2-1717-9606-7C53-982D1A7BF1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8" name="图像" descr="图像">
            <a:extLst>
              <a:ext uri="{FF2B5EF4-FFF2-40B4-BE49-F238E27FC236}">
                <a16:creationId xmlns:a16="http://schemas.microsoft.com/office/drawing/2014/main" id="{B8A481A8-5ABB-A20C-6D01-1FC150924FB3}"/>
              </a:ext>
            </a:extLst>
          </p:cNvPr>
          <p:cNvPicPr>
            <a:picLocks noChangeAspect="1"/>
          </p:cNvPicPr>
          <p:nvPr/>
        </p:nvPicPr>
        <p:blipFill>
          <a:blip r:embed="rId4"/>
          <a:stretch>
            <a:fillRect/>
          </a:stretch>
        </p:blipFill>
        <p:spPr>
          <a:xfrm>
            <a:off x="22328622" y="12448261"/>
            <a:ext cx="1450112" cy="625458"/>
          </a:xfrm>
          <a:prstGeom prst="rect">
            <a:avLst/>
          </a:prstGeom>
          <a:ln w="12700">
            <a:miter lim="400000"/>
            <a:headEnd/>
            <a:tailEnd/>
          </a:ln>
        </p:spPr>
      </p:pic>
      <p:sp>
        <p:nvSpPr>
          <p:cNvPr id="10" name="线条">
            <a:extLst>
              <a:ext uri="{FF2B5EF4-FFF2-40B4-BE49-F238E27FC236}">
                <a16:creationId xmlns:a16="http://schemas.microsoft.com/office/drawing/2014/main" id="{B3958DDE-2D53-8BBE-CD5B-C56D7403CEE4}"/>
              </a:ext>
            </a:extLst>
          </p:cNvPr>
          <p:cNvSpPr/>
          <p:nvPr/>
        </p:nvSpPr>
        <p:spPr>
          <a:xfrm>
            <a:off x="0" y="1309925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sp>
        <p:nvSpPr>
          <p:cNvPr id="12" name="矩形 11">
            <a:extLst>
              <a:ext uri="{FF2B5EF4-FFF2-40B4-BE49-F238E27FC236}">
                <a16:creationId xmlns:a16="http://schemas.microsoft.com/office/drawing/2014/main" id="{93F076CE-9A17-BDC3-A677-DC65470CF803}"/>
              </a:ext>
            </a:extLst>
          </p:cNvPr>
          <p:cNvSpPr/>
          <p:nvPr/>
        </p:nvSpPr>
        <p:spPr>
          <a:xfrm>
            <a:off x="14090495" y="10219009"/>
            <a:ext cx="7071050" cy="2263917"/>
          </a:xfrm>
          <a:prstGeom prst="rect">
            <a:avLst/>
          </a:prstGeom>
          <a:solidFill>
            <a:srgbClr val="992E2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5246D4E0-F8DC-C062-BB82-6F4FA1545C2F}"/>
              </a:ext>
            </a:extLst>
          </p:cNvPr>
          <p:cNvSpPr/>
          <p:nvPr/>
        </p:nvSpPr>
        <p:spPr>
          <a:xfrm>
            <a:off x="14089784" y="7636009"/>
            <a:ext cx="7084905" cy="2319335"/>
          </a:xfrm>
          <a:prstGeom prst="rect">
            <a:avLst/>
          </a:prstGeom>
          <a:solidFill>
            <a:srgbClr val="9C52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4849774F-6D5A-1ED7-061C-6978EACD8091}"/>
              </a:ext>
            </a:extLst>
          </p:cNvPr>
          <p:cNvSpPr/>
          <p:nvPr/>
        </p:nvSpPr>
        <p:spPr>
          <a:xfrm>
            <a:off x="6437235" y="7649508"/>
            <a:ext cx="7361995" cy="2319335"/>
          </a:xfrm>
          <a:prstGeom prst="rect">
            <a:avLst/>
          </a:prstGeom>
          <a:solidFill>
            <a:srgbClr val="003D7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16">
            <a:extLst>
              <a:ext uri="{FF2B5EF4-FFF2-40B4-BE49-F238E27FC236}">
                <a16:creationId xmlns:a16="http://schemas.microsoft.com/office/drawing/2014/main" id="{24FCD599-3063-43FA-838C-74875D447E68}"/>
              </a:ext>
            </a:extLst>
          </p:cNvPr>
          <p:cNvSpPr txBox="1"/>
          <p:nvPr/>
        </p:nvSpPr>
        <p:spPr>
          <a:xfrm>
            <a:off x="16578716" y="7915713"/>
            <a:ext cx="3439000" cy="584775"/>
          </a:xfrm>
          <a:prstGeom prst="rect">
            <a:avLst/>
          </a:prstGeom>
          <a:noFill/>
        </p:spPr>
        <p:txBody>
          <a:bodyPr wrap="square" rtlCol="0">
            <a:spAutoFit/>
          </a:bodyPr>
          <a:lstStyle/>
          <a:p>
            <a:pPr defTabSz="1828800" hangingPunct="1">
              <a:defRPr/>
            </a:pPr>
            <a:r>
              <a:rPr lang="zh-CN" altLang="en-US" sz="3200" kern="1200">
                <a:solidFill>
                  <a:srgbClr val="FFFFFF"/>
                </a:solidFill>
                <a:latin typeface="微软雅黑" panose="020F0502020204030204"/>
                <a:ea typeface="微软雅黑"/>
                <a:cs typeface="+mn-ea"/>
                <a:sym typeface="+mn-lt"/>
              </a:rPr>
              <a:t>京东读书专业版</a:t>
            </a:r>
          </a:p>
        </p:txBody>
      </p:sp>
      <p:sp>
        <p:nvSpPr>
          <p:cNvPr id="25" name="TextBox 18">
            <a:extLst>
              <a:ext uri="{FF2B5EF4-FFF2-40B4-BE49-F238E27FC236}">
                <a16:creationId xmlns:a16="http://schemas.microsoft.com/office/drawing/2014/main" id="{9E77DFB9-BE70-F88F-69FF-9C6C11021ED1}"/>
              </a:ext>
            </a:extLst>
          </p:cNvPr>
          <p:cNvSpPr txBox="1"/>
          <p:nvPr/>
        </p:nvSpPr>
        <p:spPr>
          <a:xfrm>
            <a:off x="15317371" y="7915713"/>
            <a:ext cx="1005403" cy="584775"/>
          </a:xfrm>
          <a:prstGeom prst="rect">
            <a:avLst/>
          </a:prstGeom>
          <a:noFill/>
        </p:spPr>
        <p:txBody>
          <a:bodyPr wrap="none" rtlCol="0">
            <a:spAutoFit/>
          </a:bodyPr>
          <a:lstStyle/>
          <a:p>
            <a:pPr defTabSz="1828800" hangingPunct="1">
              <a:defRPr/>
            </a:pPr>
            <a:r>
              <a:rPr lang="zh-CN" altLang="en-US" sz="3200" kern="1200">
                <a:solidFill>
                  <a:srgbClr val="FFFFFF"/>
                </a:solidFill>
                <a:latin typeface="微软雅黑" panose="020F0502020204030204"/>
                <a:ea typeface="微软雅黑"/>
                <a:cs typeface="+mn-ea"/>
                <a:sym typeface="+mn-lt"/>
              </a:rPr>
              <a:t>超星</a:t>
            </a:r>
          </a:p>
        </p:txBody>
      </p:sp>
      <p:sp>
        <p:nvSpPr>
          <p:cNvPr id="30" name="TextBox 19">
            <a:extLst>
              <a:ext uri="{FF2B5EF4-FFF2-40B4-BE49-F238E27FC236}">
                <a16:creationId xmlns:a16="http://schemas.microsoft.com/office/drawing/2014/main" id="{7F42C0BB-9A25-153F-9119-A1DD6CEF38AB}"/>
              </a:ext>
            </a:extLst>
          </p:cNvPr>
          <p:cNvSpPr txBox="1"/>
          <p:nvPr/>
        </p:nvSpPr>
        <p:spPr>
          <a:xfrm>
            <a:off x="7029591" y="9052332"/>
            <a:ext cx="3760552" cy="584775"/>
          </a:xfrm>
          <a:prstGeom prst="rect">
            <a:avLst/>
          </a:prstGeom>
          <a:noFill/>
        </p:spPr>
        <p:txBody>
          <a:bodyPr wrap="square" lIns="91440" tIns="45720" rIns="91440" bIns="45720" rtlCol="0" anchor="t">
            <a:spAutoFit/>
          </a:bodyPr>
          <a:lstStyle/>
          <a:p>
            <a:pPr defTabSz="1828800" hangingPunct="1">
              <a:defRPr/>
            </a:pPr>
            <a:r>
              <a:rPr lang="en-GB" altLang="zh-CN" sz="3200" kern="1200" dirty="0">
                <a:solidFill>
                  <a:srgbClr val="E7E6E6"/>
                </a:solidFill>
                <a:latin typeface="微软雅黑" panose="020F0502020204030204"/>
                <a:ea typeface="微软雅黑"/>
                <a:cs typeface="+mn-ea"/>
                <a:sym typeface="+mn-lt"/>
              </a:rPr>
              <a:t> EBSCO</a:t>
            </a:r>
            <a:r>
              <a:rPr lang="en-US" altLang="zh-CN" sz="3200" kern="1200" dirty="0">
                <a:solidFill>
                  <a:srgbClr val="E7E6E6"/>
                </a:solidFill>
                <a:latin typeface="微软雅黑" panose="020F0502020204030204"/>
                <a:ea typeface="微软雅黑"/>
                <a:cs typeface="+mn-ea"/>
                <a:sym typeface="+mn-lt"/>
              </a:rPr>
              <a:t> E-</a:t>
            </a:r>
            <a:r>
              <a:rPr lang="en-US" altLang="zh-CN" sz="3200" kern="1200" dirty="0">
                <a:solidFill>
                  <a:schemeClr val="bg1"/>
                </a:solidFill>
                <a:latin typeface="微软雅黑" panose="020F0502020204030204"/>
                <a:ea typeface="微软雅黑"/>
                <a:cs typeface="+mn-ea"/>
                <a:sym typeface="+mn-lt"/>
              </a:rPr>
              <a:t>books</a:t>
            </a:r>
            <a:r>
              <a:rPr lang="zh-CN" altLang="en-US" sz="3200" kern="1200" dirty="0">
                <a:solidFill>
                  <a:srgbClr val="E7E6E6"/>
                </a:solidFill>
                <a:latin typeface="微软雅黑" panose="020F0502020204030204"/>
                <a:ea typeface="微软雅黑"/>
                <a:cs typeface="+mn-ea"/>
                <a:sym typeface="+mn-lt"/>
              </a:rPr>
              <a:t> </a:t>
            </a:r>
            <a:endParaRPr lang="en-US" altLang="zh-CN" sz="3200" kern="1200" dirty="0">
              <a:solidFill>
                <a:srgbClr val="E7E6E6"/>
              </a:solidFill>
              <a:latin typeface="微软雅黑" panose="020F0502020204030204"/>
              <a:ea typeface="微软雅黑"/>
              <a:cs typeface="+mn-ea"/>
              <a:sym typeface="+mn-lt"/>
            </a:endParaRPr>
          </a:p>
        </p:txBody>
      </p:sp>
      <p:sp>
        <p:nvSpPr>
          <p:cNvPr id="31" name="TextBox 26">
            <a:extLst>
              <a:ext uri="{FF2B5EF4-FFF2-40B4-BE49-F238E27FC236}">
                <a16:creationId xmlns:a16="http://schemas.microsoft.com/office/drawing/2014/main" id="{8C5CE612-D237-A9DF-58F9-E43D83D6EC1F}"/>
              </a:ext>
            </a:extLst>
          </p:cNvPr>
          <p:cNvSpPr txBox="1"/>
          <p:nvPr/>
        </p:nvSpPr>
        <p:spPr>
          <a:xfrm>
            <a:off x="6901987" y="10374686"/>
            <a:ext cx="6576772" cy="584775"/>
          </a:xfrm>
          <a:prstGeom prst="rect">
            <a:avLst/>
          </a:prstGeom>
          <a:noFill/>
        </p:spPr>
        <p:txBody>
          <a:bodyPr wrap="square" lIns="91440" tIns="45720" rIns="91440" bIns="45720" rtlCol="0" anchor="t">
            <a:spAutoFit/>
          </a:bodyPr>
          <a:lstStyle/>
          <a:p>
            <a:pPr defTabSz="1828800" hangingPunct="1">
              <a:defRPr/>
            </a:pPr>
            <a:r>
              <a:rPr lang="en-GB" altLang="zh-CN" sz="3200" kern="1200" dirty="0">
                <a:solidFill>
                  <a:schemeClr val="bg1"/>
                </a:solidFill>
                <a:latin typeface="微软雅黑" panose="020F0502020204030204"/>
                <a:ea typeface="微软雅黑"/>
                <a:cs typeface="+mn-ea"/>
                <a:sym typeface="+mn-lt"/>
              </a:rPr>
              <a:t>ACM</a:t>
            </a:r>
            <a:r>
              <a:rPr lang="zh-CN" altLang="en-US" sz="3200" kern="1200">
                <a:solidFill>
                  <a:schemeClr val="bg1"/>
                </a:solidFill>
                <a:latin typeface="微软雅黑" panose="020F0502020204030204"/>
                <a:ea typeface="微软雅黑"/>
                <a:cs typeface="+mn-ea"/>
                <a:sym typeface="+mn-lt"/>
              </a:rPr>
              <a:t>电子书 美国计算机协会电子书</a:t>
            </a:r>
          </a:p>
        </p:txBody>
      </p:sp>
      <p:sp>
        <p:nvSpPr>
          <p:cNvPr id="32" name="TextBox 27">
            <a:extLst>
              <a:ext uri="{FF2B5EF4-FFF2-40B4-BE49-F238E27FC236}">
                <a16:creationId xmlns:a16="http://schemas.microsoft.com/office/drawing/2014/main" id="{0F90CFCF-4138-0138-8F61-9D1570F2A2ED}"/>
              </a:ext>
            </a:extLst>
          </p:cNvPr>
          <p:cNvSpPr txBox="1"/>
          <p:nvPr/>
        </p:nvSpPr>
        <p:spPr>
          <a:xfrm>
            <a:off x="6128830" y="8210360"/>
            <a:ext cx="7351622" cy="584775"/>
          </a:xfrm>
          <a:prstGeom prst="rect">
            <a:avLst/>
          </a:prstGeom>
          <a:noFill/>
        </p:spPr>
        <p:txBody>
          <a:bodyPr wrap="square" rtlCol="0">
            <a:spAutoFit/>
          </a:bodyPr>
          <a:lstStyle/>
          <a:p>
            <a:pPr defTabSz="1828800" hangingPunct="1">
              <a:defRPr/>
            </a:pPr>
            <a:r>
              <a:rPr lang="en-US" altLang="zh-CN" sz="3200" kern="1200">
                <a:solidFill>
                  <a:srgbClr val="FFFFFF"/>
                </a:solidFill>
                <a:latin typeface="微软雅黑" panose="020F0502020204030204"/>
                <a:ea typeface="微软雅黑"/>
                <a:cs typeface="+mn-ea"/>
                <a:sym typeface="+mn-lt"/>
              </a:rPr>
              <a:t>Elsevier ScienceDirect  E-books</a:t>
            </a:r>
          </a:p>
        </p:txBody>
      </p:sp>
      <p:sp>
        <p:nvSpPr>
          <p:cNvPr id="33" name="TextBox 26">
            <a:extLst>
              <a:ext uri="{FF2B5EF4-FFF2-40B4-BE49-F238E27FC236}">
                <a16:creationId xmlns:a16="http://schemas.microsoft.com/office/drawing/2014/main" id="{0DD79BF0-C6A9-7A78-CB0D-ECF22593FB0B}"/>
              </a:ext>
            </a:extLst>
          </p:cNvPr>
          <p:cNvSpPr txBox="1"/>
          <p:nvPr/>
        </p:nvSpPr>
        <p:spPr>
          <a:xfrm>
            <a:off x="6961966" y="10971730"/>
            <a:ext cx="6729171" cy="584775"/>
          </a:xfrm>
          <a:prstGeom prst="rect">
            <a:avLst/>
          </a:prstGeom>
          <a:noFill/>
        </p:spPr>
        <p:txBody>
          <a:bodyPr wrap="square" lIns="91440" tIns="45720" rIns="91440" bIns="45720" rtlCol="0" anchor="t">
            <a:spAutoFit/>
          </a:bodyPr>
          <a:lstStyle/>
          <a:p>
            <a:pPr defTabSz="1828800" hangingPunct="1">
              <a:defRPr/>
            </a:pPr>
            <a:r>
              <a:rPr lang="en-GB" altLang="zh-CN" sz="3200" kern="1200" dirty="0">
                <a:solidFill>
                  <a:srgbClr val="E7E6E6"/>
                </a:solidFill>
                <a:latin typeface="微软雅黑" panose="020F0502020204030204"/>
                <a:ea typeface="微软雅黑"/>
                <a:cs typeface="+mn-ea"/>
                <a:sym typeface="+mn-lt"/>
              </a:rPr>
              <a:t>ASCE </a:t>
            </a:r>
            <a:r>
              <a:rPr lang="zh-CN" altLang="en-US" sz="3200" kern="1200">
                <a:solidFill>
                  <a:srgbClr val="E7E6E6"/>
                </a:solidFill>
                <a:latin typeface="微软雅黑" panose="020F0502020204030204"/>
                <a:ea typeface="微软雅黑"/>
                <a:cs typeface="+mn-ea"/>
                <a:sym typeface="+mn-lt"/>
              </a:rPr>
              <a:t>美国土木工程师学会数据库</a:t>
            </a:r>
            <a:endParaRPr lang="en-GB" altLang="zh-CN" sz="3200" kern="1200">
              <a:solidFill>
                <a:srgbClr val="E7E6E6"/>
              </a:solidFill>
              <a:latin typeface="微软雅黑" panose="020F0502020204030204"/>
              <a:ea typeface="微软雅黑"/>
              <a:cs typeface="+mn-ea"/>
              <a:sym typeface="+mn-lt"/>
            </a:endParaRPr>
          </a:p>
        </p:txBody>
      </p:sp>
      <p:sp>
        <p:nvSpPr>
          <p:cNvPr id="34" name="TextBox 16">
            <a:extLst>
              <a:ext uri="{FF2B5EF4-FFF2-40B4-BE49-F238E27FC236}">
                <a16:creationId xmlns:a16="http://schemas.microsoft.com/office/drawing/2014/main" id="{FE4268A6-3983-FD2F-217E-13200BAB699D}"/>
              </a:ext>
            </a:extLst>
          </p:cNvPr>
          <p:cNvSpPr txBox="1"/>
          <p:nvPr/>
        </p:nvSpPr>
        <p:spPr>
          <a:xfrm>
            <a:off x="15342929" y="8808517"/>
            <a:ext cx="4145582" cy="584775"/>
          </a:xfrm>
          <a:prstGeom prst="rect">
            <a:avLst/>
          </a:prstGeom>
          <a:noFill/>
        </p:spPr>
        <p:txBody>
          <a:bodyPr wrap="square" lIns="91440" tIns="45720" rIns="91440" bIns="45720" rtlCol="0" anchor="t">
            <a:spAutoFit/>
          </a:bodyPr>
          <a:lstStyle/>
          <a:p>
            <a:pPr defTabSz="1828800" hangingPunct="1">
              <a:defRPr/>
            </a:pPr>
            <a:r>
              <a:rPr lang="zh-CN" altLang="en-US" sz="3200" kern="1200">
                <a:solidFill>
                  <a:srgbClr val="E7E6E6"/>
                </a:solidFill>
                <a:latin typeface="微软雅黑" panose="020F0502020204030204"/>
                <a:ea typeface="微软雅黑"/>
                <a:cs typeface="+mn-ea"/>
                <a:sym typeface="+mn-lt"/>
              </a:rPr>
              <a:t>爱学术（</a:t>
            </a:r>
            <a:r>
              <a:rPr lang="en-US" altLang="zh-CN" sz="3200" kern="1200" err="1">
                <a:solidFill>
                  <a:schemeClr val="bg1"/>
                </a:solidFill>
                <a:latin typeface="微软雅黑" panose="020F0502020204030204"/>
                <a:ea typeface="微软雅黑"/>
                <a:cs typeface="+mn-ea"/>
                <a:sym typeface="+mn-lt"/>
              </a:rPr>
              <a:t>iResearch</a:t>
            </a:r>
            <a:r>
              <a:rPr lang="zh-CN" altLang="en-US" sz="3200" kern="1200">
                <a:solidFill>
                  <a:srgbClr val="E7E6E6"/>
                </a:solidFill>
                <a:latin typeface="微软雅黑" panose="020F0502020204030204"/>
                <a:ea typeface="微软雅黑"/>
                <a:cs typeface="+mn-ea"/>
                <a:sym typeface="+mn-lt"/>
              </a:rPr>
              <a:t>）</a:t>
            </a:r>
          </a:p>
        </p:txBody>
      </p:sp>
      <p:sp>
        <p:nvSpPr>
          <p:cNvPr id="35" name="TextBox 19">
            <a:extLst>
              <a:ext uri="{FF2B5EF4-FFF2-40B4-BE49-F238E27FC236}">
                <a16:creationId xmlns:a16="http://schemas.microsoft.com/office/drawing/2014/main" id="{EFE3052F-A147-EBCB-FDEF-AD7EB88C6496}"/>
              </a:ext>
            </a:extLst>
          </p:cNvPr>
          <p:cNvSpPr txBox="1"/>
          <p:nvPr/>
        </p:nvSpPr>
        <p:spPr>
          <a:xfrm>
            <a:off x="7362255" y="11583886"/>
            <a:ext cx="5448611" cy="584775"/>
          </a:xfrm>
          <a:prstGeom prst="rect">
            <a:avLst/>
          </a:prstGeom>
          <a:noFill/>
        </p:spPr>
        <p:txBody>
          <a:bodyPr wrap="square" lIns="91440" tIns="45720" rIns="91440" bIns="45720" rtlCol="0" anchor="t">
            <a:spAutoFit/>
          </a:bodyPr>
          <a:lstStyle/>
          <a:p>
            <a:pPr defTabSz="1828800" hangingPunct="1">
              <a:defRPr/>
            </a:pPr>
            <a:r>
              <a:rPr lang="en-GB" altLang="zh-CN" sz="3200" kern="1200" dirty="0">
                <a:solidFill>
                  <a:srgbClr val="FFFFFF"/>
                </a:solidFill>
                <a:latin typeface="微软雅黑" panose="020F0502020204030204"/>
                <a:ea typeface="微软雅黑"/>
                <a:cs typeface="+mn-ea"/>
                <a:sym typeface="+mn-lt"/>
              </a:rPr>
              <a:t> </a:t>
            </a:r>
            <a:r>
              <a:rPr lang="en-GB" altLang="zh-CN" sz="3200" kern="1200">
                <a:solidFill>
                  <a:srgbClr val="FFFFFF"/>
                </a:solidFill>
                <a:latin typeface="微软雅黑" panose="020F0502020204030204"/>
                <a:ea typeface="微软雅黑"/>
                <a:cs typeface="+mn-ea"/>
                <a:sym typeface="+mn-lt"/>
              </a:rPr>
              <a:t>ASME </a:t>
            </a:r>
            <a:r>
              <a:rPr lang="zh-CN" altLang="en-US" sz="3200" kern="1200">
                <a:solidFill>
                  <a:srgbClr val="FFFFFF"/>
                </a:solidFill>
                <a:latin typeface="微软雅黑" panose="020F0502020204030204"/>
                <a:ea typeface="微软雅黑"/>
                <a:cs typeface="+mn-ea"/>
                <a:sym typeface="+mn-lt"/>
              </a:rPr>
              <a:t>美国机械工程师学会</a:t>
            </a:r>
            <a:endParaRPr lang="en-US" altLang="zh-CN" sz="2400" kern="1200">
              <a:solidFill>
                <a:srgbClr val="FFFFFF"/>
              </a:solidFill>
              <a:latin typeface="微软雅黑" panose="020F0502020204030204"/>
              <a:ea typeface="微软雅黑"/>
              <a:cs typeface="+mn-ea"/>
              <a:sym typeface="+mn-lt"/>
            </a:endParaRPr>
          </a:p>
        </p:txBody>
      </p:sp>
      <p:sp>
        <p:nvSpPr>
          <p:cNvPr id="36" name="TextBox 19">
            <a:extLst>
              <a:ext uri="{FF2B5EF4-FFF2-40B4-BE49-F238E27FC236}">
                <a16:creationId xmlns:a16="http://schemas.microsoft.com/office/drawing/2014/main" id="{54D2B5B9-1053-B0BF-099A-9B62C9942278}"/>
              </a:ext>
            </a:extLst>
          </p:cNvPr>
          <p:cNvSpPr txBox="1"/>
          <p:nvPr/>
        </p:nvSpPr>
        <p:spPr>
          <a:xfrm>
            <a:off x="2621710" y="8499931"/>
            <a:ext cx="3760552" cy="584775"/>
          </a:xfrm>
          <a:prstGeom prst="rect">
            <a:avLst/>
          </a:prstGeom>
          <a:noFill/>
        </p:spPr>
        <p:txBody>
          <a:bodyPr wrap="square" lIns="91440" tIns="45720" rIns="91440" bIns="45720" rtlCol="0" anchor="t">
            <a:spAutoFit/>
          </a:bodyPr>
          <a:lstStyle/>
          <a:p>
            <a:pPr defTabSz="1828800" hangingPunct="1">
              <a:defRPr/>
            </a:pPr>
            <a:r>
              <a:rPr lang="zh-CN" altLang="en-US" sz="3200" kern="1200">
                <a:solidFill>
                  <a:srgbClr val="676C73"/>
                </a:solidFill>
                <a:latin typeface="微软雅黑" panose="020F0502020204030204"/>
                <a:ea typeface="微软雅黑"/>
                <a:cs typeface="+mn-ea"/>
              </a:rPr>
              <a:t>Comprehensive</a:t>
            </a:r>
            <a:endParaRPr lang="zh-CN">
              <a:solidFill>
                <a:srgbClr val="676C73"/>
              </a:solidFill>
            </a:endParaRPr>
          </a:p>
        </p:txBody>
      </p:sp>
      <p:sp>
        <p:nvSpPr>
          <p:cNvPr id="37" name="TextBox 19">
            <a:extLst>
              <a:ext uri="{FF2B5EF4-FFF2-40B4-BE49-F238E27FC236}">
                <a16:creationId xmlns:a16="http://schemas.microsoft.com/office/drawing/2014/main" id="{3C0C97C3-41CC-DED9-7C39-6928F487A80E}"/>
              </a:ext>
            </a:extLst>
          </p:cNvPr>
          <p:cNvSpPr txBox="1"/>
          <p:nvPr/>
        </p:nvSpPr>
        <p:spPr>
          <a:xfrm>
            <a:off x="3676113" y="10808048"/>
            <a:ext cx="2208845" cy="1077218"/>
          </a:xfrm>
          <a:prstGeom prst="rect">
            <a:avLst/>
          </a:prstGeom>
          <a:noFill/>
        </p:spPr>
        <p:txBody>
          <a:bodyPr wrap="square" lIns="91440" tIns="45720" rIns="91440" bIns="45720" rtlCol="0" anchor="t">
            <a:spAutoFit/>
          </a:bodyPr>
          <a:lstStyle/>
          <a:p>
            <a:pPr defTabSz="1828800" hangingPunct="1">
              <a:defRPr/>
            </a:pPr>
            <a:r>
              <a:rPr lang="en-GB" altLang="zh-CN" sz="3200" kern="1200" dirty="0">
                <a:solidFill>
                  <a:srgbClr val="676C73"/>
                </a:solidFill>
                <a:latin typeface="微软雅黑" panose="020F0502020204030204"/>
                <a:ea typeface="微软雅黑"/>
                <a:cs typeface="+mn-ea"/>
                <a:sym typeface="+mn-lt"/>
              </a:rPr>
              <a:t> Subject-related</a:t>
            </a:r>
            <a:endParaRPr lang="en-US" altLang="zh-CN" sz="3200" kern="1200">
              <a:solidFill>
                <a:srgbClr val="676C73"/>
              </a:solidFill>
              <a:latin typeface="微软雅黑" panose="020F0502020204030204"/>
              <a:ea typeface="微软雅黑"/>
              <a:cs typeface="+mn-ea"/>
            </a:endParaRPr>
          </a:p>
        </p:txBody>
      </p:sp>
      <p:sp>
        <p:nvSpPr>
          <p:cNvPr id="38" name="TextBox 19">
            <a:extLst>
              <a:ext uri="{FF2B5EF4-FFF2-40B4-BE49-F238E27FC236}">
                <a16:creationId xmlns:a16="http://schemas.microsoft.com/office/drawing/2014/main" id="{8B6DCAC6-C085-78FA-C08C-1CED9FD3C7ED}"/>
              </a:ext>
            </a:extLst>
          </p:cNvPr>
          <p:cNvSpPr txBox="1"/>
          <p:nvPr/>
        </p:nvSpPr>
        <p:spPr>
          <a:xfrm>
            <a:off x="7362312" y="6883829"/>
            <a:ext cx="3760552" cy="584775"/>
          </a:xfrm>
          <a:prstGeom prst="rect">
            <a:avLst/>
          </a:prstGeom>
          <a:noFill/>
        </p:spPr>
        <p:txBody>
          <a:bodyPr wrap="square" lIns="91440" tIns="45720" rIns="91440" bIns="45720" rtlCol="0" anchor="t">
            <a:spAutoFit/>
          </a:bodyPr>
          <a:lstStyle/>
          <a:p>
            <a:pPr defTabSz="1828800" hangingPunct="1">
              <a:defRPr/>
            </a:pPr>
            <a:r>
              <a:rPr lang="en-GB" altLang="zh-CN" sz="3200" kern="1200" dirty="0">
                <a:solidFill>
                  <a:srgbClr val="676C73"/>
                </a:solidFill>
                <a:latin typeface="微软雅黑" panose="020F0502020204030204"/>
                <a:ea typeface="微软雅黑"/>
                <a:cs typeface="+mn-ea"/>
                <a:sym typeface="+mn-lt"/>
              </a:rPr>
              <a:t>English</a:t>
            </a:r>
            <a:endParaRPr lang="en-GB" altLang="zh-CN" sz="3200" kern="1200" dirty="0">
              <a:solidFill>
                <a:srgbClr val="676C73"/>
              </a:solidFill>
              <a:latin typeface="微软雅黑" panose="020F0502020204030204"/>
              <a:ea typeface="微软雅黑"/>
              <a:cs typeface="+mn-ea"/>
            </a:endParaRPr>
          </a:p>
        </p:txBody>
      </p:sp>
      <p:sp>
        <p:nvSpPr>
          <p:cNvPr id="39" name="TextBox 19">
            <a:extLst>
              <a:ext uri="{FF2B5EF4-FFF2-40B4-BE49-F238E27FC236}">
                <a16:creationId xmlns:a16="http://schemas.microsoft.com/office/drawing/2014/main" id="{CE4912A5-574D-6A68-603D-E8807EE3D7B6}"/>
              </a:ext>
            </a:extLst>
          </p:cNvPr>
          <p:cNvSpPr txBox="1"/>
          <p:nvPr/>
        </p:nvSpPr>
        <p:spPr>
          <a:xfrm>
            <a:off x="15736937" y="6898003"/>
            <a:ext cx="3760552" cy="584775"/>
          </a:xfrm>
          <a:prstGeom prst="rect">
            <a:avLst/>
          </a:prstGeom>
          <a:noFill/>
        </p:spPr>
        <p:txBody>
          <a:bodyPr wrap="square" lIns="91440" tIns="45720" rIns="91440" bIns="45720" rtlCol="0" anchor="t">
            <a:spAutoFit/>
          </a:bodyPr>
          <a:lstStyle/>
          <a:p>
            <a:pPr defTabSz="1828800" hangingPunct="1">
              <a:defRPr/>
            </a:pPr>
            <a:r>
              <a:rPr lang="en-GB" altLang="zh-CN" sz="3200" kern="1200" dirty="0">
                <a:solidFill>
                  <a:srgbClr val="676C73"/>
                </a:solidFill>
                <a:latin typeface="微软雅黑" panose="020F0502020204030204"/>
                <a:ea typeface="微软雅黑"/>
                <a:cs typeface="+mn-ea"/>
                <a:sym typeface="+mn-lt"/>
              </a:rPr>
              <a:t>Chinese</a:t>
            </a:r>
            <a:endParaRPr lang="en-GB" altLang="zh-CN" sz="3200" kern="1200" dirty="0">
              <a:solidFill>
                <a:srgbClr val="676C73"/>
              </a:solidFill>
              <a:latin typeface="微软雅黑" panose="020F0502020204030204"/>
              <a:ea typeface="微软雅黑"/>
              <a:cs typeface="+mn-ea"/>
            </a:endParaRPr>
          </a:p>
        </p:txBody>
      </p:sp>
      <p:cxnSp>
        <p:nvCxnSpPr>
          <p:cNvPr id="40" name="直接箭头连接符 39">
            <a:extLst>
              <a:ext uri="{FF2B5EF4-FFF2-40B4-BE49-F238E27FC236}">
                <a16:creationId xmlns:a16="http://schemas.microsoft.com/office/drawing/2014/main" id="{3E66A6DB-C069-EDE1-F42E-83D50BB5B834}"/>
              </a:ext>
            </a:extLst>
          </p:cNvPr>
          <p:cNvCxnSpPr/>
          <p:nvPr/>
        </p:nvCxnSpPr>
        <p:spPr>
          <a:xfrm flipV="1">
            <a:off x="13922406" y="6815198"/>
            <a:ext cx="13855" cy="599901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1" name="直接箭头连接符 40">
            <a:extLst>
              <a:ext uri="{FF2B5EF4-FFF2-40B4-BE49-F238E27FC236}">
                <a16:creationId xmlns:a16="http://schemas.microsoft.com/office/drawing/2014/main" id="{8657B757-28E8-E7F6-B1CF-03C962ED52D0}"/>
              </a:ext>
            </a:extLst>
          </p:cNvPr>
          <p:cNvCxnSpPr>
            <a:cxnSpLocks/>
          </p:cNvCxnSpPr>
          <p:nvPr/>
        </p:nvCxnSpPr>
        <p:spPr>
          <a:xfrm flipV="1">
            <a:off x="6432939" y="10064605"/>
            <a:ext cx="15406254" cy="1385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2" name="矩形 41">
            <a:extLst>
              <a:ext uri="{FF2B5EF4-FFF2-40B4-BE49-F238E27FC236}">
                <a16:creationId xmlns:a16="http://schemas.microsoft.com/office/drawing/2014/main" id="{255FAA92-66F3-C8A1-B654-A04F4092D71B}"/>
              </a:ext>
            </a:extLst>
          </p:cNvPr>
          <p:cNvSpPr/>
          <p:nvPr/>
        </p:nvSpPr>
        <p:spPr>
          <a:xfrm>
            <a:off x="2627535" y="6783200"/>
            <a:ext cx="19489227" cy="6144455"/>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a:extLst>
              <a:ext uri="{FF2B5EF4-FFF2-40B4-BE49-F238E27FC236}">
                <a16:creationId xmlns:a16="http://schemas.microsoft.com/office/drawing/2014/main" id="{FFF66DBD-2743-4CDB-0EA9-5A4E24537B08}"/>
              </a:ext>
            </a:extLst>
          </p:cNvPr>
          <p:cNvPicPr>
            <a:picLocks noChangeAspect="1"/>
          </p:cNvPicPr>
          <p:nvPr/>
        </p:nvPicPr>
        <p:blipFill>
          <a:blip r:embed="rId5"/>
          <a:stretch>
            <a:fillRect/>
          </a:stretch>
        </p:blipFill>
        <p:spPr>
          <a:xfrm>
            <a:off x="2544807" y="2516162"/>
            <a:ext cx="19606983" cy="10799102"/>
          </a:xfrm>
          <a:prstGeom prst="rect">
            <a:avLst/>
          </a:prstGeom>
          <a:ln>
            <a:solidFill>
              <a:srgbClr val="992E2B"/>
            </a:solidFill>
          </a:ln>
        </p:spPr>
      </p:pic>
      <p:sp>
        <p:nvSpPr>
          <p:cNvPr id="46" name="文本框 45">
            <a:extLst>
              <a:ext uri="{FF2B5EF4-FFF2-40B4-BE49-F238E27FC236}">
                <a16:creationId xmlns:a16="http://schemas.microsoft.com/office/drawing/2014/main" id="{3329F614-66FD-956F-F005-C8DA7BC866A3}"/>
              </a:ext>
            </a:extLst>
          </p:cNvPr>
          <p:cNvSpPr txBox="1"/>
          <p:nvPr/>
        </p:nvSpPr>
        <p:spPr>
          <a:xfrm>
            <a:off x="6312117" y="1601604"/>
            <a:ext cx="19015910" cy="707886"/>
          </a:xfrm>
          <a:prstGeom prst="rect">
            <a:avLst/>
          </a:prstGeom>
          <a:noFill/>
        </p:spPr>
        <p:txBody>
          <a:bodyPr wrap="square">
            <a:spAutoFit/>
          </a:bodyPr>
          <a:lstStyle/>
          <a:p>
            <a:r>
              <a:rPr lang="en-GB" altLang="zh-CN" sz="4000" kern="1200" dirty="0">
                <a:solidFill>
                  <a:prstClr val="black">
                    <a:lumMod val="75000"/>
                    <a:lumOff val="25000"/>
                  </a:prstClr>
                </a:solidFill>
                <a:latin typeface="微软雅黑" panose="020F0502020204030204"/>
                <a:ea typeface="微软雅黑"/>
                <a:cs typeface="+mn-ea"/>
                <a:sym typeface="+mn-lt"/>
              </a:rPr>
              <a:t>Library website-Collection resources-Database(</a:t>
            </a:r>
            <a:r>
              <a:rPr lang="en-US" altLang="zh-CN" sz="4000" kern="1200" dirty="0">
                <a:solidFill>
                  <a:prstClr val="black">
                    <a:lumMod val="75000"/>
                    <a:lumOff val="25000"/>
                  </a:prstClr>
                </a:solidFill>
                <a:latin typeface="微软雅黑" panose="020F0502020204030204"/>
                <a:ea typeface="微软雅黑"/>
                <a:cs typeface="+mn-ea"/>
                <a:sym typeface="+mn-lt"/>
              </a:rPr>
              <a:t>A-Z</a:t>
            </a:r>
            <a:r>
              <a:rPr lang="en-GB" altLang="zh-CN" sz="4000" kern="1200" dirty="0">
                <a:solidFill>
                  <a:prstClr val="black">
                    <a:lumMod val="75000"/>
                    <a:lumOff val="25000"/>
                  </a:prstClr>
                </a:solidFill>
                <a:latin typeface="微软雅黑" panose="020F0502020204030204"/>
                <a:ea typeface="微软雅黑"/>
                <a:cs typeface="+mn-ea"/>
                <a:sym typeface="+mn-lt"/>
              </a:rPr>
              <a:t>)</a:t>
            </a:r>
            <a:endParaRPr lang="zh-CN" altLang="en-US" sz="4000" dirty="0"/>
          </a:p>
        </p:txBody>
      </p:sp>
      <p:sp>
        <p:nvSpPr>
          <p:cNvPr id="47" name="流程图: 接点 46">
            <a:extLst>
              <a:ext uri="{FF2B5EF4-FFF2-40B4-BE49-F238E27FC236}">
                <a16:creationId xmlns:a16="http://schemas.microsoft.com/office/drawing/2014/main" id="{D5EA89BC-6C27-FFED-C5EF-C98C93AA295F}"/>
              </a:ext>
            </a:extLst>
          </p:cNvPr>
          <p:cNvSpPr/>
          <p:nvPr/>
        </p:nvSpPr>
        <p:spPr>
          <a:xfrm>
            <a:off x="-2522721" y="2896667"/>
            <a:ext cx="4995945" cy="4752841"/>
          </a:xfrm>
          <a:prstGeom prst="flowChartConnector">
            <a:avLst/>
          </a:prstGeom>
          <a:solidFill>
            <a:srgbClr val="992E2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流程图: 接点 47">
            <a:extLst>
              <a:ext uri="{FF2B5EF4-FFF2-40B4-BE49-F238E27FC236}">
                <a16:creationId xmlns:a16="http://schemas.microsoft.com/office/drawing/2014/main" id="{1484DB24-7E4D-1C16-1E17-9AAC2FC8EF12}"/>
              </a:ext>
            </a:extLst>
          </p:cNvPr>
          <p:cNvSpPr/>
          <p:nvPr/>
        </p:nvSpPr>
        <p:spPr>
          <a:xfrm>
            <a:off x="-2539554" y="8089346"/>
            <a:ext cx="4995945" cy="4996648"/>
          </a:xfrm>
          <a:prstGeom prst="flowChartConnector">
            <a:avLst/>
          </a:prstGeom>
          <a:solidFill>
            <a:srgbClr val="2650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TextBox 9">
            <a:extLst>
              <a:ext uri="{FF2B5EF4-FFF2-40B4-BE49-F238E27FC236}">
                <a16:creationId xmlns:a16="http://schemas.microsoft.com/office/drawing/2014/main" id="{B84D27AC-FDE2-8BC1-989E-1C8D7736AB61}"/>
              </a:ext>
            </a:extLst>
          </p:cNvPr>
          <p:cNvSpPr txBox="1"/>
          <p:nvPr/>
        </p:nvSpPr>
        <p:spPr>
          <a:xfrm>
            <a:off x="-1144238" y="4210188"/>
            <a:ext cx="3092438" cy="1564083"/>
          </a:xfrm>
          <a:prstGeom prst="rect">
            <a:avLst/>
          </a:prstGeom>
          <a:noFill/>
        </p:spPr>
        <p:txBody>
          <a:bodyPr wrap="square" lIns="0" tIns="0" rIns="0" bIns="0" rtlCol="0">
            <a:spAutoFit/>
          </a:bodyPr>
          <a:lstStyle>
            <a:defPPr>
              <a:defRPr lang="zh-CN"/>
            </a:defPPr>
            <a:lvl1pPr algn="just">
              <a:lnSpc>
                <a:spcPct val="150000"/>
              </a:lnSpc>
              <a:defRPr sz="1000">
                <a:solidFill>
                  <a:schemeClr val="tx1">
                    <a:lumMod val="65000"/>
                    <a:lumOff val="35000"/>
                  </a:schemeClr>
                </a:solidFill>
                <a:latin typeface="微软雅黑" pitchFamily="34" charset="-122"/>
                <a:ea typeface="微软雅黑" pitchFamily="34" charset="-122"/>
              </a:defRPr>
            </a:lvl1pPr>
          </a:lstStyle>
          <a:p>
            <a:pPr algn="r" defTabSz="1828800" fontAlgn="base" hangingPunct="1">
              <a:spcBef>
                <a:spcPct val="0"/>
              </a:spcBef>
              <a:spcAft>
                <a:spcPct val="0"/>
              </a:spcAft>
              <a:defRPr/>
            </a:pPr>
            <a:r>
              <a:rPr lang="en-GB" altLang="zh-CN" sz="3600" b="1" kern="1200" dirty="0">
                <a:solidFill>
                  <a:schemeClr val="bg1"/>
                </a:solidFill>
                <a:latin typeface="微软雅黑" panose="020F0502020204030204"/>
                <a:ea typeface="微软雅黑"/>
                <a:cs typeface="+mn-ea"/>
                <a:sym typeface="+mn-lt"/>
              </a:rPr>
              <a:t>Journal</a:t>
            </a:r>
          </a:p>
          <a:p>
            <a:pPr algn="r" defTabSz="1828800" fontAlgn="base" hangingPunct="1">
              <a:spcBef>
                <a:spcPct val="0"/>
              </a:spcBef>
              <a:spcAft>
                <a:spcPct val="0"/>
              </a:spcAft>
              <a:defRPr/>
            </a:pPr>
            <a:r>
              <a:rPr lang="en-US" altLang="zh-CN" sz="3600" b="1" kern="1200" dirty="0">
                <a:solidFill>
                  <a:schemeClr val="bg1"/>
                </a:solidFill>
                <a:latin typeface="微软雅黑" panose="020F0502020204030204"/>
                <a:ea typeface="微软雅黑"/>
                <a:cs typeface="+mn-ea"/>
                <a:sym typeface="+mn-lt"/>
              </a:rPr>
              <a:t>Articles</a:t>
            </a:r>
            <a:endParaRPr lang="en-GB" altLang="zh-CN" sz="3600" b="1" kern="1200" dirty="0">
              <a:solidFill>
                <a:schemeClr val="bg1"/>
              </a:solidFill>
              <a:latin typeface="微软雅黑" panose="020F0502020204030204"/>
              <a:ea typeface="微软雅黑"/>
              <a:cs typeface="+mn-ea"/>
              <a:sym typeface="+mn-lt"/>
            </a:endParaRPr>
          </a:p>
        </p:txBody>
      </p:sp>
      <p:sp>
        <p:nvSpPr>
          <p:cNvPr id="50" name="TextBox 9">
            <a:extLst>
              <a:ext uri="{FF2B5EF4-FFF2-40B4-BE49-F238E27FC236}">
                <a16:creationId xmlns:a16="http://schemas.microsoft.com/office/drawing/2014/main" id="{D3FE5F94-BA8A-B3BB-04D0-2AABDF8923B6}"/>
              </a:ext>
            </a:extLst>
          </p:cNvPr>
          <p:cNvSpPr txBox="1"/>
          <p:nvPr/>
        </p:nvSpPr>
        <p:spPr>
          <a:xfrm>
            <a:off x="-967336" y="10191971"/>
            <a:ext cx="3092438" cy="733086"/>
          </a:xfrm>
          <a:prstGeom prst="rect">
            <a:avLst/>
          </a:prstGeom>
          <a:noFill/>
        </p:spPr>
        <p:txBody>
          <a:bodyPr wrap="square" lIns="0" tIns="0" rIns="0" bIns="0" rtlCol="0">
            <a:spAutoFit/>
          </a:bodyPr>
          <a:lstStyle>
            <a:defPPr>
              <a:defRPr lang="zh-CN"/>
            </a:defPPr>
            <a:lvl1pPr algn="just">
              <a:lnSpc>
                <a:spcPct val="150000"/>
              </a:lnSpc>
              <a:defRPr sz="1000">
                <a:solidFill>
                  <a:schemeClr val="tx1">
                    <a:lumMod val="65000"/>
                    <a:lumOff val="35000"/>
                  </a:schemeClr>
                </a:solidFill>
                <a:latin typeface="微软雅黑" pitchFamily="34" charset="-122"/>
                <a:ea typeface="微软雅黑" pitchFamily="34" charset="-122"/>
              </a:defRPr>
            </a:lvl1pPr>
          </a:lstStyle>
          <a:p>
            <a:pPr algn="r" defTabSz="1828800" fontAlgn="base" hangingPunct="1">
              <a:spcBef>
                <a:spcPct val="0"/>
              </a:spcBef>
              <a:spcAft>
                <a:spcPct val="0"/>
              </a:spcAft>
              <a:defRPr/>
            </a:pPr>
            <a:r>
              <a:rPr lang="en-US" altLang="zh-CN" sz="3600" b="1" kern="1200" dirty="0">
                <a:solidFill>
                  <a:schemeClr val="bg1"/>
                </a:solidFill>
                <a:latin typeface="微软雅黑" panose="020F0502020204030204"/>
                <a:ea typeface="微软雅黑"/>
                <a:cs typeface="+mn-ea"/>
                <a:sym typeface="+mn-lt"/>
              </a:rPr>
              <a:t>E-books</a:t>
            </a:r>
            <a:endParaRPr lang="en-GB" altLang="zh-CN" sz="3600" b="1" kern="1200" dirty="0">
              <a:solidFill>
                <a:schemeClr val="bg1"/>
              </a:solidFill>
              <a:latin typeface="微软雅黑" panose="020F0502020204030204"/>
              <a:ea typeface="微软雅黑"/>
              <a:cs typeface="+mn-ea"/>
              <a:sym typeface="+mn-lt"/>
            </a:endParaRPr>
          </a:p>
        </p:txBody>
      </p:sp>
    </p:spTree>
    <p:extLst>
      <p:ext uri="{BB962C8B-B14F-4D97-AF65-F5344CB8AC3E}">
        <p14:creationId xmlns:p14="http://schemas.microsoft.com/office/powerpoint/2010/main" val="2233661655"/>
      </p:ext>
    </p:extLst>
  </p:cSld>
  <p:clrMapOvr>
    <a:masterClrMapping/>
  </p:clrMapOvr>
  <mc:AlternateContent xmlns:mc="http://schemas.openxmlformats.org/markup-compatibility/2006" xmlns:p14="http://schemas.microsoft.com/office/powerpoint/2010/main">
    <mc:Choice Requires="p14">
      <p:transition spd="slow" p14:dur="1400" advTm="0">
        <p:blinds/>
      </p:transition>
    </mc:Choice>
    <mc:Fallback xmlns="">
      <p:transition spd="slow" advTm="0">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 name="TextBox 72">
            <a:extLst>
              <a:ext uri="{FF2B5EF4-FFF2-40B4-BE49-F238E27FC236}">
                <a16:creationId xmlns:a16="http://schemas.microsoft.com/office/drawing/2014/main" id="{D85CEAB1-A015-45D8-9125-8E3B71FB237F}"/>
              </a:ext>
            </a:extLst>
          </p:cNvPr>
          <p:cNvSpPr txBox="1"/>
          <p:nvPr/>
        </p:nvSpPr>
        <p:spPr>
          <a:xfrm>
            <a:off x="2188564" y="2045793"/>
            <a:ext cx="7283096"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US" altLang="zh-CN" sz="4800" kern="0" err="1">
                <a:solidFill>
                  <a:sysClr val="windowText" lastClr="000000">
                    <a:lumMod val="65000"/>
                    <a:lumOff val="35000"/>
                  </a:sysClr>
                </a:solidFill>
                <a:latin typeface="微软雅黑" panose="020F0502020204030204"/>
                <a:ea typeface="微软雅黑"/>
                <a:cs typeface="+mn-ea"/>
                <a:sym typeface="+mn-lt"/>
              </a:rPr>
              <a:t>LibGuides</a:t>
            </a:r>
            <a:endParaRPr lang="zh-CN" altLang="en-US" sz="4800" kern="0">
              <a:solidFill>
                <a:sysClr val="windowText" lastClr="000000">
                  <a:lumMod val="65000"/>
                  <a:lumOff val="35000"/>
                </a:sysClr>
              </a:solidFill>
              <a:latin typeface="微软雅黑" panose="020F0502020204030204"/>
              <a:ea typeface="微软雅黑"/>
              <a:cs typeface="+mn-ea"/>
              <a:sym typeface="+mn-lt"/>
            </a:endParaRP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374282" y="1923164"/>
            <a:ext cx="1720712" cy="1015664"/>
            <a:chOff x="46785" y="207191"/>
            <a:chExt cx="1000712" cy="507832"/>
          </a:xfrm>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solidFill>
              <a:srgbClr val="153C78"/>
            </a:solidFill>
            <a:ln w="28575">
              <a:solidFill>
                <a:srgbClr val="153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46785" y="207191"/>
              <a:ext cx="1000712" cy="507832"/>
            </a:xfrm>
            <a:prstGeom prst="rect">
              <a:avLst/>
            </a:prstGeom>
            <a:solidFill>
              <a:srgbClr val="992E2B"/>
            </a:solid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4.4</a:t>
              </a:r>
              <a:endParaRPr lang="zh-CN" altLang="en-US" sz="6000" kern="1200" dirty="0">
                <a:solidFill>
                  <a:prstClr val="white"/>
                </a:solidFill>
                <a:latin typeface="微软雅黑" panose="020F0502020204030204"/>
                <a:ea typeface="微软雅黑"/>
                <a:cs typeface="+mn-ea"/>
                <a:sym typeface="+mn-lt"/>
              </a:endParaRPr>
            </a:p>
          </p:txBody>
        </p:sp>
      </p:grpSp>
      <p:grpSp>
        <p:nvGrpSpPr>
          <p:cNvPr id="46" name="组合 45">
            <a:extLst>
              <a:ext uri="{FF2B5EF4-FFF2-40B4-BE49-F238E27FC236}">
                <a16:creationId xmlns:a16="http://schemas.microsoft.com/office/drawing/2014/main" id="{2BD8817C-F69D-47D0-8862-B5BFFA002874}"/>
              </a:ext>
            </a:extLst>
          </p:cNvPr>
          <p:cNvGrpSpPr/>
          <p:nvPr/>
        </p:nvGrpSpPr>
        <p:grpSpPr>
          <a:xfrm>
            <a:off x="1094282" y="3797629"/>
            <a:ext cx="5567272" cy="772672"/>
            <a:chOff x="996241" y="5385680"/>
            <a:chExt cx="9802205" cy="823912"/>
          </a:xfrm>
          <a:noFill/>
        </p:grpSpPr>
        <p:sp>
          <p:nvSpPr>
            <p:cNvPr id="47" name="矩形 46">
              <a:extLst>
                <a:ext uri="{FF2B5EF4-FFF2-40B4-BE49-F238E27FC236}">
                  <a16:creationId xmlns:a16="http://schemas.microsoft.com/office/drawing/2014/main" id="{C61E5676-D425-4E56-AD53-316608C53ABB}"/>
                </a:ext>
              </a:extLst>
            </p:cNvPr>
            <p:cNvSpPr/>
            <p:nvPr/>
          </p:nvSpPr>
          <p:spPr>
            <a:xfrm>
              <a:off x="996241" y="5385680"/>
              <a:ext cx="7416824" cy="8239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black">
                    <a:lumMod val="65000"/>
                    <a:lumOff val="35000"/>
                  </a:prstClr>
                </a:solidFill>
                <a:latin typeface="微软雅黑" panose="020F0502020204030204"/>
                <a:ea typeface="微软雅黑"/>
                <a:cs typeface="+mn-ea"/>
                <a:sym typeface="+mn-lt"/>
              </a:endParaRPr>
            </a:p>
          </p:txBody>
        </p:sp>
        <p:sp>
          <p:nvSpPr>
            <p:cNvPr id="48" name="Text Box 4">
              <a:extLst>
                <a:ext uri="{FF2B5EF4-FFF2-40B4-BE49-F238E27FC236}">
                  <a16:creationId xmlns:a16="http://schemas.microsoft.com/office/drawing/2014/main" id="{B753AD5C-9DFF-4C5D-851D-6B36048A5F72}"/>
                </a:ext>
              </a:extLst>
            </p:cNvPr>
            <p:cNvSpPr txBox="1">
              <a:spLocks noChangeArrowheads="1"/>
            </p:cNvSpPr>
            <p:nvPr/>
          </p:nvSpPr>
          <p:spPr bwMode="auto">
            <a:xfrm>
              <a:off x="1111731" y="5422016"/>
              <a:ext cx="9686715" cy="689192"/>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1828800" hangingPunct="1">
                <a:defRPr/>
              </a:pPr>
              <a:r>
                <a:rPr kumimoji="1" lang="en-US" altLang="zh-CN" sz="3600" b="1" kern="1200" dirty="0">
                  <a:solidFill>
                    <a:prstClr val="black">
                      <a:lumMod val="65000"/>
                      <a:lumOff val="35000"/>
                    </a:prstClr>
                  </a:solidFill>
                  <a:latin typeface="微软雅黑" panose="020F0502020204030204"/>
                  <a:ea typeface="微软雅黑"/>
                  <a:cs typeface="+mn-ea"/>
                  <a:sym typeface="+mn-lt"/>
                </a:rPr>
                <a:t>How</a:t>
              </a:r>
              <a:r>
                <a:rPr kumimoji="1" lang="zh-CN" altLang="en-US" sz="3600" b="1" kern="1200" dirty="0">
                  <a:solidFill>
                    <a:prstClr val="black">
                      <a:lumMod val="65000"/>
                      <a:lumOff val="35000"/>
                    </a:prstClr>
                  </a:solidFill>
                  <a:latin typeface="微软雅黑" panose="020F0502020204030204"/>
                  <a:ea typeface="微软雅黑"/>
                  <a:cs typeface="+mn-ea"/>
                  <a:sym typeface="+mn-lt"/>
                </a:rPr>
                <a:t> </a:t>
              </a:r>
              <a:r>
                <a:rPr kumimoji="1" lang="en-US" altLang="zh-CN" sz="3600" b="1" kern="1200" dirty="0">
                  <a:solidFill>
                    <a:prstClr val="black">
                      <a:lumMod val="65000"/>
                      <a:lumOff val="35000"/>
                    </a:prstClr>
                  </a:solidFill>
                  <a:latin typeface="微软雅黑" panose="020F0502020204030204"/>
                  <a:ea typeface="微软雅黑"/>
                  <a:cs typeface="+mn-ea"/>
                  <a:sym typeface="+mn-lt"/>
                </a:rPr>
                <a:t>to access?</a:t>
              </a:r>
              <a:endParaRPr kumimoji="1" lang="zh-CN" altLang="en-US" sz="3600" b="1" kern="1200" dirty="0">
                <a:solidFill>
                  <a:prstClr val="black">
                    <a:lumMod val="65000"/>
                    <a:lumOff val="35000"/>
                  </a:prstClr>
                </a:solidFill>
                <a:latin typeface="微软雅黑" panose="020F0502020204030204"/>
                <a:ea typeface="微软雅黑"/>
                <a:cs typeface="+mn-ea"/>
                <a:sym typeface="+mn-lt"/>
              </a:endParaRPr>
            </a:p>
          </p:txBody>
        </p:sp>
      </p:grpSp>
      <p:sp>
        <p:nvSpPr>
          <p:cNvPr id="49" name="矩形 48">
            <a:extLst>
              <a:ext uri="{FF2B5EF4-FFF2-40B4-BE49-F238E27FC236}">
                <a16:creationId xmlns:a16="http://schemas.microsoft.com/office/drawing/2014/main" id="{E07F6297-2D70-4630-9963-9423282AA9AB}"/>
              </a:ext>
            </a:extLst>
          </p:cNvPr>
          <p:cNvSpPr/>
          <p:nvPr/>
        </p:nvSpPr>
        <p:spPr>
          <a:xfrm>
            <a:off x="1689490" y="4633043"/>
            <a:ext cx="10405936" cy="3318409"/>
          </a:xfrm>
          <a:prstGeom prst="rect">
            <a:avLst/>
          </a:prstGeom>
          <a:noFill/>
          <a:ln>
            <a:noFill/>
          </a:ln>
        </p:spPr>
        <p:txBody>
          <a:bodyPr wrap="square" lIns="91440" tIns="45720" rIns="91440" bIns="45720" anchor="t">
            <a:spAutoFit/>
          </a:bodyPr>
          <a:lstStyle/>
          <a:p>
            <a:pPr algn="l" defTabSz="1828800" hangingPunct="1">
              <a:lnSpc>
                <a:spcPct val="150000"/>
              </a:lnSpc>
              <a:defRPr/>
            </a:pPr>
            <a:r>
              <a:rPr lang="en-US" altLang="zh-CN" sz="3600" kern="1200" dirty="0">
                <a:solidFill>
                  <a:prstClr val="black">
                    <a:lumMod val="65000"/>
                    <a:lumOff val="35000"/>
                  </a:prstClr>
                </a:solidFill>
                <a:latin typeface="微软雅黑" panose="020F0502020204030204"/>
                <a:ea typeface="微软雅黑"/>
                <a:cs typeface="+mn-ea"/>
                <a:sym typeface="+mn-lt"/>
              </a:rPr>
              <a:t>- https://lib.intl.zju.edu.cn ​</a:t>
            </a:r>
          </a:p>
          <a:p>
            <a:pPr algn="l" defTabSz="1828800" hangingPunct="1">
              <a:lnSpc>
                <a:spcPct val="150000"/>
              </a:lnSpc>
              <a:defRPr/>
            </a:pPr>
            <a:r>
              <a:rPr lang="en-US" altLang="zh-CN" sz="3600" kern="1200" dirty="0">
                <a:solidFill>
                  <a:prstClr val="black">
                    <a:lumMod val="65000"/>
                    <a:lumOff val="35000"/>
                  </a:prstClr>
                </a:solidFill>
                <a:latin typeface="微软雅黑" panose="020F0502020204030204"/>
                <a:ea typeface="微软雅黑"/>
                <a:cs typeface="+mn-ea"/>
                <a:sym typeface="+mn-lt"/>
              </a:rPr>
              <a:t>- Research Support</a:t>
            </a:r>
            <a:endParaRPr lang="en-US" altLang="zh-CN" sz="3600" kern="1200" dirty="0">
              <a:solidFill>
                <a:prstClr val="black">
                  <a:lumMod val="65000"/>
                  <a:lumOff val="35000"/>
                </a:prstClr>
              </a:solidFill>
              <a:latin typeface="微软雅黑" panose="020F0502020204030204"/>
              <a:ea typeface="微软雅黑"/>
              <a:cs typeface="+mn-ea"/>
            </a:endParaRPr>
          </a:p>
          <a:p>
            <a:pPr marL="571500" indent="-571500" algn="l" defTabSz="1828800" hangingPunct="1">
              <a:lnSpc>
                <a:spcPct val="150000"/>
              </a:lnSpc>
              <a:buFontTx/>
              <a:buChar char="-"/>
              <a:defRPr/>
            </a:pPr>
            <a:r>
              <a:rPr lang="en-US" altLang="zh-CN" sz="3600" kern="1200" err="1">
                <a:solidFill>
                  <a:prstClr val="black">
                    <a:lumMod val="65000"/>
                    <a:lumOff val="35000"/>
                  </a:prstClr>
                </a:solidFill>
                <a:latin typeface="微软雅黑" panose="020F0502020204030204"/>
                <a:ea typeface="微软雅黑"/>
                <a:cs typeface="+mn-ea"/>
                <a:sym typeface="+mn-lt"/>
              </a:rPr>
              <a:t>LibGuides</a:t>
            </a:r>
            <a:endParaRPr lang="en-US" altLang="zh-CN" sz="3600" kern="1200">
              <a:solidFill>
                <a:prstClr val="black">
                  <a:lumMod val="65000"/>
                  <a:lumOff val="35000"/>
                </a:prstClr>
              </a:solidFill>
              <a:latin typeface="微软雅黑" panose="020F0502020204030204"/>
              <a:ea typeface="微软雅黑"/>
              <a:cs typeface="+mn-ea"/>
              <a:sym typeface="+mn-lt"/>
            </a:endParaRPr>
          </a:p>
          <a:p>
            <a:pPr marL="571500" indent="-571500" algn="l" defTabSz="1828800" hangingPunct="1">
              <a:lnSpc>
                <a:spcPct val="150000"/>
              </a:lnSpc>
              <a:buFontTx/>
              <a:buChar char="-"/>
              <a:defRPr/>
            </a:pPr>
            <a:r>
              <a:rPr lang="en-US" altLang="zh-CN" sz="3600" kern="1200" dirty="0">
                <a:solidFill>
                  <a:prstClr val="black">
                    <a:lumMod val="65000"/>
                    <a:lumOff val="35000"/>
                  </a:prstClr>
                </a:solidFill>
                <a:latin typeface="微软雅黑" panose="020F0502020204030204"/>
                <a:ea typeface="微软雅黑"/>
                <a:cs typeface="+mn-ea"/>
                <a:sym typeface="+mn-lt"/>
              </a:rPr>
              <a:t>Choose your subject</a:t>
            </a:r>
            <a:endParaRPr lang="zh-CN" altLang="en-US" sz="3600" kern="1200" dirty="0">
              <a:solidFill>
                <a:prstClr val="black">
                  <a:lumMod val="65000"/>
                  <a:lumOff val="35000"/>
                </a:prstClr>
              </a:solidFill>
              <a:latin typeface="微软雅黑" panose="020F0502020204030204"/>
              <a:ea typeface="微软雅黑"/>
              <a:cs typeface="+mn-ea"/>
              <a:sym typeface="+mn-lt"/>
            </a:endParaRPr>
          </a:p>
        </p:txBody>
      </p:sp>
      <p:sp>
        <p:nvSpPr>
          <p:cNvPr id="51" name="矩形 50">
            <a:extLst>
              <a:ext uri="{FF2B5EF4-FFF2-40B4-BE49-F238E27FC236}">
                <a16:creationId xmlns:a16="http://schemas.microsoft.com/office/drawing/2014/main" id="{26FD31DF-E9AB-456F-BF3B-03DA54CB181C}"/>
              </a:ext>
            </a:extLst>
          </p:cNvPr>
          <p:cNvSpPr/>
          <p:nvPr/>
        </p:nvSpPr>
        <p:spPr>
          <a:xfrm>
            <a:off x="16620380" y="6563369"/>
            <a:ext cx="2916324" cy="66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1828800" hangingPunct="1">
              <a:defRPr/>
            </a:pPr>
            <a:endParaRPr lang="zh-CN" altLang="en-US" sz="3600" kern="1200">
              <a:solidFill>
                <a:prstClr val="black">
                  <a:lumMod val="65000"/>
                  <a:lumOff val="35000"/>
                </a:prstClr>
              </a:solidFill>
              <a:latin typeface="微软雅黑" panose="020F0502020204030204"/>
              <a:ea typeface="微软雅黑"/>
              <a:cs typeface="+mn-ea"/>
              <a:sym typeface="+mn-lt"/>
            </a:endParaRPr>
          </a:p>
        </p:txBody>
      </p:sp>
      <p:sp>
        <p:nvSpPr>
          <p:cNvPr id="52" name="Text Box 4">
            <a:extLst>
              <a:ext uri="{FF2B5EF4-FFF2-40B4-BE49-F238E27FC236}">
                <a16:creationId xmlns:a16="http://schemas.microsoft.com/office/drawing/2014/main" id="{3B63CD84-A649-481A-82D3-4D68A0BA4849}"/>
              </a:ext>
            </a:extLst>
          </p:cNvPr>
          <p:cNvSpPr txBox="1">
            <a:spLocks noChangeArrowheads="1"/>
          </p:cNvSpPr>
          <p:nvPr/>
        </p:nvSpPr>
        <p:spPr bwMode="auto">
          <a:xfrm>
            <a:off x="17152489" y="5744976"/>
            <a:ext cx="3729170" cy="1200329"/>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defTabSz="1828800" hangingPunct="1">
              <a:defRPr/>
            </a:pPr>
            <a:r>
              <a:rPr kumimoji="1" lang="en-GB" altLang="zh-CN" sz="3600" b="1" kern="1200">
                <a:solidFill>
                  <a:prstClr val="black">
                    <a:lumMod val="65000"/>
                    <a:lumOff val="35000"/>
                  </a:prstClr>
                </a:solidFill>
                <a:latin typeface="微软雅黑" panose="020F0502020204030204"/>
                <a:ea typeface="微软雅黑"/>
                <a:cs typeface="+mn-ea"/>
              </a:rPr>
              <a:t>Subject Information</a:t>
            </a:r>
            <a:endParaRPr kumimoji="1" lang="zh-CN" altLang="en-US" sz="3600" b="1" kern="1200">
              <a:solidFill>
                <a:prstClr val="black">
                  <a:lumMod val="65000"/>
                  <a:lumOff val="35000"/>
                </a:prstClr>
              </a:solidFill>
              <a:latin typeface="微软雅黑" panose="020F0502020204030204"/>
              <a:ea typeface="微软雅黑"/>
              <a:cs typeface="+mn-ea"/>
              <a:sym typeface="+mn-lt"/>
            </a:endParaRPr>
          </a:p>
        </p:txBody>
      </p:sp>
      <p:sp>
        <p:nvSpPr>
          <p:cNvPr id="54" name="矩形 53">
            <a:extLst>
              <a:ext uri="{FF2B5EF4-FFF2-40B4-BE49-F238E27FC236}">
                <a16:creationId xmlns:a16="http://schemas.microsoft.com/office/drawing/2014/main" id="{14432C7A-D7E2-4AF0-BC6E-17739DD549C2}"/>
              </a:ext>
            </a:extLst>
          </p:cNvPr>
          <p:cNvSpPr/>
          <p:nvPr/>
        </p:nvSpPr>
        <p:spPr>
          <a:xfrm>
            <a:off x="16620380" y="8505382"/>
            <a:ext cx="4104456" cy="663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1828800" hangingPunct="1">
              <a:defRPr/>
            </a:pPr>
            <a:endParaRPr lang="zh-CN" altLang="en-US" sz="3600" kern="1200">
              <a:solidFill>
                <a:prstClr val="black">
                  <a:lumMod val="65000"/>
                  <a:lumOff val="35000"/>
                </a:prstClr>
              </a:solidFill>
              <a:latin typeface="微软雅黑" panose="020F0502020204030204"/>
              <a:ea typeface="微软雅黑"/>
              <a:cs typeface="+mn-ea"/>
              <a:sym typeface="+mn-lt"/>
            </a:endParaRPr>
          </a:p>
        </p:txBody>
      </p:sp>
      <p:sp>
        <p:nvSpPr>
          <p:cNvPr id="55" name="Text Box 4">
            <a:extLst>
              <a:ext uri="{FF2B5EF4-FFF2-40B4-BE49-F238E27FC236}">
                <a16:creationId xmlns:a16="http://schemas.microsoft.com/office/drawing/2014/main" id="{77B9AC52-859C-4E76-A294-A49CDA4E30A7}"/>
              </a:ext>
            </a:extLst>
          </p:cNvPr>
          <p:cNvSpPr txBox="1">
            <a:spLocks noChangeArrowheads="1"/>
          </p:cNvSpPr>
          <p:nvPr/>
        </p:nvSpPr>
        <p:spPr bwMode="auto">
          <a:xfrm>
            <a:off x="17123533" y="7739704"/>
            <a:ext cx="4775122" cy="646331"/>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defTabSz="1828800" hangingPunct="1">
              <a:defRPr/>
            </a:pPr>
            <a:r>
              <a:rPr kumimoji="1" lang="en-GB" altLang="zh-CN" sz="3600" b="1" kern="1200">
                <a:solidFill>
                  <a:prstClr val="black">
                    <a:lumMod val="65000"/>
                    <a:lumOff val="35000"/>
                  </a:prstClr>
                </a:solidFill>
                <a:latin typeface="微软雅黑" panose="020F0502020204030204"/>
                <a:ea typeface="微软雅黑"/>
                <a:cs typeface="+mn-ea"/>
                <a:sym typeface="+mn-lt"/>
              </a:rPr>
              <a:t>Course Information</a:t>
            </a:r>
            <a:endParaRPr kumimoji="1" lang="zh-CN" altLang="en-US" sz="3600" b="1" kern="1200">
              <a:solidFill>
                <a:prstClr val="black">
                  <a:lumMod val="65000"/>
                  <a:lumOff val="35000"/>
                </a:prstClr>
              </a:solidFill>
              <a:latin typeface="微软雅黑" panose="020F0502020204030204"/>
              <a:ea typeface="微软雅黑"/>
              <a:cs typeface="+mn-ea"/>
              <a:sym typeface="+mn-lt"/>
            </a:endParaRPr>
          </a:p>
        </p:txBody>
      </p:sp>
      <p:sp>
        <p:nvSpPr>
          <p:cNvPr id="57" name="矩形 56">
            <a:extLst>
              <a:ext uri="{FF2B5EF4-FFF2-40B4-BE49-F238E27FC236}">
                <a16:creationId xmlns:a16="http://schemas.microsoft.com/office/drawing/2014/main" id="{56ECA114-4DFC-490D-91D5-1493D0CA3F0A}"/>
              </a:ext>
            </a:extLst>
          </p:cNvPr>
          <p:cNvSpPr/>
          <p:nvPr/>
        </p:nvSpPr>
        <p:spPr>
          <a:xfrm>
            <a:off x="16620381" y="10645343"/>
            <a:ext cx="5812866" cy="66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1828800" hangingPunct="1">
              <a:defRPr/>
            </a:pPr>
            <a:endParaRPr lang="zh-CN" altLang="en-US" sz="3600" kern="1200">
              <a:solidFill>
                <a:prstClr val="black">
                  <a:lumMod val="65000"/>
                  <a:lumOff val="35000"/>
                </a:prstClr>
              </a:solidFill>
              <a:latin typeface="微软雅黑" panose="020F0502020204030204"/>
              <a:ea typeface="微软雅黑"/>
              <a:cs typeface="+mn-ea"/>
              <a:sym typeface="+mn-lt"/>
            </a:endParaRPr>
          </a:p>
        </p:txBody>
      </p:sp>
      <p:sp>
        <p:nvSpPr>
          <p:cNvPr id="58" name="Text Box 4">
            <a:extLst>
              <a:ext uri="{FF2B5EF4-FFF2-40B4-BE49-F238E27FC236}">
                <a16:creationId xmlns:a16="http://schemas.microsoft.com/office/drawing/2014/main" id="{9B409BA2-F4EC-4522-B440-9E0EA3DBD1B0}"/>
              </a:ext>
            </a:extLst>
          </p:cNvPr>
          <p:cNvSpPr txBox="1">
            <a:spLocks noChangeArrowheads="1"/>
          </p:cNvSpPr>
          <p:nvPr/>
        </p:nvSpPr>
        <p:spPr bwMode="auto">
          <a:xfrm>
            <a:off x="17152489" y="9906679"/>
            <a:ext cx="5713938" cy="646331"/>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defTabSz="1828800" hangingPunct="1">
              <a:defRPr/>
            </a:pPr>
            <a:r>
              <a:rPr kumimoji="1" lang="en-GB" altLang="zh-CN" sz="3600" b="1" kern="1200">
                <a:solidFill>
                  <a:prstClr val="black">
                    <a:lumMod val="65000"/>
                    <a:lumOff val="35000"/>
                  </a:prstClr>
                </a:solidFill>
                <a:latin typeface="微软雅黑" panose="020F0502020204030204"/>
                <a:ea typeface="微软雅黑"/>
                <a:cs typeface="+mn-ea"/>
                <a:sym typeface="+mn-lt"/>
              </a:rPr>
              <a:t>Information Literacy​</a:t>
            </a:r>
          </a:p>
        </p:txBody>
      </p:sp>
      <p:pic>
        <p:nvPicPr>
          <p:cNvPr id="7" name="图片 6">
            <a:extLst>
              <a:ext uri="{FF2B5EF4-FFF2-40B4-BE49-F238E27FC236}">
                <a16:creationId xmlns:a16="http://schemas.microsoft.com/office/drawing/2014/main" id="{53AC0EA3-143E-449E-A728-5CE6E07B4C1F}"/>
              </a:ext>
            </a:extLst>
          </p:cNvPr>
          <p:cNvPicPr>
            <a:picLocks noChangeAspect="1"/>
          </p:cNvPicPr>
          <p:nvPr/>
        </p:nvPicPr>
        <p:blipFill rotWithShape="1">
          <a:blip r:embed="rId3">
            <a:extLst>
              <a:ext uri="{28A0092B-C50C-407E-A947-70E740481C1C}">
                <a14:useLocalDpi xmlns:a14="http://schemas.microsoft.com/office/drawing/2010/main" val="0"/>
              </a:ext>
            </a:extLst>
          </a:blip>
          <a:srcRect l="17901" t="53927" r="15432"/>
          <a:stretch/>
        </p:blipFill>
        <p:spPr>
          <a:xfrm>
            <a:off x="2808049" y="8039288"/>
            <a:ext cx="7169762" cy="4954964"/>
          </a:xfrm>
          <a:prstGeom prst="rect">
            <a:avLst/>
          </a:prstGeom>
        </p:spPr>
      </p:pic>
      <p:cxnSp>
        <p:nvCxnSpPr>
          <p:cNvPr id="25" name="直接连接符 24">
            <a:extLst>
              <a:ext uri="{FF2B5EF4-FFF2-40B4-BE49-F238E27FC236}">
                <a16:creationId xmlns:a16="http://schemas.microsoft.com/office/drawing/2014/main" id="{D53524E4-22CE-4108-8A28-9ACB714679B1}"/>
              </a:ext>
            </a:extLst>
          </p:cNvPr>
          <p:cNvCxnSpPr/>
          <p:nvPr/>
        </p:nvCxnSpPr>
        <p:spPr>
          <a:xfrm>
            <a:off x="12192000" y="3034745"/>
            <a:ext cx="0" cy="1003935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11" name="矩形 10">
            <a:extLst>
              <a:ext uri="{FF2B5EF4-FFF2-40B4-BE49-F238E27FC236}">
                <a16:creationId xmlns:a16="http://schemas.microsoft.com/office/drawing/2014/main" id="{D2AEB2DC-623B-4DE0-AB16-AAE705B9B069}"/>
              </a:ext>
            </a:extLst>
          </p:cNvPr>
          <p:cNvSpPr/>
          <p:nvPr/>
        </p:nvSpPr>
        <p:spPr>
          <a:xfrm rot="5400000">
            <a:off x="11295576" y="7944851"/>
            <a:ext cx="5712904" cy="416098"/>
          </a:xfrm>
          <a:prstGeom prst="rect">
            <a:avLst/>
          </a:prstGeom>
          <a:solidFill>
            <a:srgbClr val="992E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grpSp>
        <p:nvGrpSpPr>
          <p:cNvPr id="13" name="组合 12">
            <a:extLst>
              <a:ext uri="{FF2B5EF4-FFF2-40B4-BE49-F238E27FC236}">
                <a16:creationId xmlns:a16="http://schemas.microsoft.com/office/drawing/2014/main" id="{C2C475D3-4942-4228-B3F1-68C5B183DEB3}"/>
              </a:ext>
            </a:extLst>
          </p:cNvPr>
          <p:cNvGrpSpPr/>
          <p:nvPr/>
        </p:nvGrpSpPr>
        <p:grpSpPr>
          <a:xfrm>
            <a:off x="15250442" y="5382850"/>
            <a:ext cx="1224000" cy="1224000"/>
            <a:chOff x="7625221" y="2691425"/>
            <a:chExt cx="612000" cy="612000"/>
          </a:xfrm>
        </p:grpSpPr>
        <p:sp>
          <p:nvSpPr>
            <p:cNvPr id="12" name="矩形: 圆角 11">
              <a:extLst>
                <a:ext uri="{FF2B5EF4-FFF2-40B4-BE49-F238E27FC236}">
                  <a16:creationId xmlns:a16="http://schemas.microsoft.com/office/drawing/2014/main" id="{13FB4895-699E-46C1-968D-A8BE87BC17F4}"/>
                </a:ext>
              </a:extLst>
            </p:cNvPr>
            <p:cNvSpPr/>
            <p:nvPr/>
          </p:nvSpPr>
          <p:spPr>
            <a:xfrm>
              <a:off x="7625221" y="2691425"/>
              <a:ext cx="612000" cy="612000"/>
            </a:xfrm>
            <a:prstGeom prst="roundRect">
              <a:avLst/>
            </a:prstGeom>
            <a:solidFill>
              <a:srgbClr val="153C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31" name="7-persons-male-silhouettes_35178">
              <a:extLst>
                <a:ext uri="{FF2B5EF4-FFF2-40B4-BE49-F238E27FC236}">
                  <a16:creationId xmlns:a16="http://schemas.microsoft.com/office/drawing/2014/main" id="{9E9014B1-ED40-4ED5-B7BD-BBCF5FCD9C76}"/>
                </a:ext>
              </a:extLst>
            </p:cNvPr>
            <p:cNvSpPr>
              <a:spLocks noChangeAspect="1"/>
            </p:cNvSpPr>
            <p:nvPr/>
          </p:nvSpPr>
          <p:spPr bwMode="auto">
            <a:xfrm>
              <a:off x="7688583" y="2753725"/>
              <a:ext cx="442479" cy="468000"/>
            </a:xfrm>
            <a:custGeom>
              <a:avLst/>
              <a:gdLst>
                <a:gd name="connsiteX0" fmla="*/ 415286 w 572229"/>
                <a:gd name="connsiteY0" fmla="*/ 369904 h 605233"/>
                <a:gd name="connsiteX1" fmla="*/ 478762 w 572229"/>
                <a:gd name="connsiteY1" fmla="*/ 369904 h 605233"/>
                <a:gd name="connsiteX2" fmla="*/ 500821 w 572229"/>
                <a:gd name="connsiteY2" fmla="*/ 391774 h 605233"/>
                <a:gd name="connsiteX3" fmla="*/ 500821 w 572229"/>
                <a:gd name="connsiteY3" fmla="*/ 475959 h 605233"/>
                <a:gd name="connsiteX4" fmla="*/ 490467 w 572229"/>
                <a:gd name="connsiteY4" fmla="*/ 488691 h 605233"/>
                <a:gd name="connsiteX5" fmla="*/ 480113 w 572229"/>
                <a:gd name="connsiteY5" fmla="*/ 475659 h 605233"/>
                <a:gd name="connsiteX6" fmla="*/ 480113 w 572229"/>
                <a:gd name="connsiteY6" fmla="*/ 422931 h 605233"/>
                <a:gd name="connsiteX7" fmla="*/ 479963 w 572229"/>
                <a:gd name="connsiteY7" fmla="*/ 415292 h 605233"/>
                <a:gd name="connsiteX8" fmla="*/ 477562 w 572229"/>
                <a:gd name="connsiteY8" fmla="*/ 411247 h 605233"/>
                <a:gd name="connsiteX9" fmla="*/ 475161 w 572229"/>
                <a:gd name="connsiteY9" fmla="*/ 415591 h 605233"/>
                <a:gd name="connsiteX10" fmla="*/ 475311 w 572229"/>
                <a:gd name="connsiteY10" fmla="*/ 418288 h 605233"/>
                <a:gd name="connsiteX11" fmla="*/ 475011 w 572229"/>
                <a:gd name="connsiteY11" fmla="*/ 589353 h 605233"/>
                <a:gd name="connsiteX12" fmla="*/ 469909 w 572229"/>
                <a:gd name="connsiteY12" fmla="*/ 602086 h 605233"/>
                <a:gd name="connsiteX13" fmla="*/ 456553 w 572229"/>
                <a:gd name="connsiteY13" fmla="*/ 603584 h 605233"/>
                <a:gd name="connsiteX14" fmla="*/ 449200 w 572229"/>
                <a:gd name="connsiteY14" fmla="*/ 590701 h 605233"/>
                <a:gd name="connsiteX15" fmla="*/ 449200 w 572229"/>
                <a:gd name="connsiteY15" fmla="*/ 497529 h 605233"/>
                <a:gd name="connsiteX16" fmla="*/ 449200 w 572229"/>
                <a:gd name="connsiteY16" fmla="*/ 489440 h 605233"/>
                <a:gd name="connsiteX17" fmla="*/ 446649 w 572229"/>
                <a:gd name="connsiteY17" fmla="*/ 488392 h 605233"/>
                <a:gd name="connsiteX18" fmla="*/ 443948 w 572229"/>
                <a:gd name="connsiteY18" fmla="*/ 494084 h 605233"/>
                <a:gd name="connsiteX19" fmla="*/ 443798 w 572229"/>
                <a:gd name="connsiteY19" fmla="*/ 540670 h 605233"/>
                <a:gd name="connsiteX20" fmla="*/ 443798 w 572229"/>
                <a:gd name="connsiteY20" fmla="*/ 589353 h 605233"/>
                <a:gd name="connsiteX21" fmla="*/ 430743 w 572229"/>
                <a:gd name="connsiteY21" fmla="*/ 605231 h 605233"/>
                <a:gd name="connsiteX22" fmla="*/ 418288 w 572229"/>
                <a:gd name="connsiteY22" fmla="*/ 589353 h 605233"/>
                <a:gd name="connsiteX23" fmla="*/ 418288 w 572229"/>
                <a:gd name="connsiteY23" fmla="*/ 420385 h 605233"/>
                <a:gd name="connsiteX24" fmla="*/ 418137 w 572229"/>
                <a:gd name="connsiteY24" fmla="*/ 416340 h 605233"/>
                <a:gd name="connsiteX25" fmla="*/ 415136 w 572229"/>
                <a:gd name="connsiteY25" fmla="*/ 411247 h 605233"/>
                <a:gd name="connsiteX26" fmla="*/ 413035 w 572229"/>
                <a:gd name="connsiteY26" fmla="*/ 416191 h 605233"/>
                <a:gd name="connsiteX27" fmla="*/ 412885 w 572229"/>
                <a:gd name="connsiteY27" fmla="*/ 473112 h 605233"/>
                <a:gd name="connsiteX28" fmla="*/ 412885 w 572229"/>
                <a:gd name="connsiteY28" fmla="*/ 478655 h 605233"/>
                <a:gd name="connsiteX29" fmla="*/ 402531 w 572229"/>
                <a:gd name="connsiteY29" fmla="*/ 488691 h 605233"/>
                <a:gd name="connsiteX30" fmla="*/ 392177 w 572229"/>
                <a:gd name="connsiteY30" fmla="*/ 478655 h 605233"/>
                <a:gd name="connsiteX31" fmla="*/ 392027 w 572229"/>
                <a:gd name="connsiteY31" fmla="*/ 456336 h 605233"/>
                <a:gd name="connsiteX32" fmla="*/ 392027 w 572229"/>
                <a:gd name="connsiteY32" fmla="*/ 393122 h 605233"/>
                <a:gd name="connsiteX33" fmla="*/ 415286 w 572229"/>
                <a:gd name="connsiteY33" fmla="*/ 369904 h 605233"/>
                <a:gd name="connsiteX34" fmla="*/ 254891 w 572229"/>
                <a:gd name="connsiteY34" fmla="*/ 369904 h 605233"/>
                <a:gd name="connsiteX35" fmla="*/ 318367 w 572229"/>
                <a:gd name="connsiteY35" fmla="*/ 369904 h 605233"/>
                <a:gd name="connsiteX36" fmla="*/ 340426 w 572229"/>
                <a:gd name="connsiteY36" fmla="*/ 391774 h 605233"/>
                <a:gd name="connsiteX37" fmla="*/ 340576 w 572229"/>
                <a:gd name="connsiteY37" fmla="*/ 475959 h 605233"/>
                <a:gd name="connsiteX38" fmla="*/ 330072 w 572229"/>
                <a:gd name="connsiteY38" fmla="*/ 488691 h 605233"/>
                <a:gd name="connsiteX39" fmla="*/ 319868 w 572229"/>
                <a:gd name="connsiteY39" fmla="*/ 475659 h 605233"/>
                <a:gd name="connsiteX40" fmla="*/ 319717 w 572229"/>
                <a:gd name="connsiteY40" fmla="*/ 422931 h 605233"/>
                <a:gd name="connsiteX41" fmla="*/ 319567 w 572229"/>
                <a:gd name="connsiteY41" fmla="*/ 415292 h 605233"/>
                <a:gd name="connsiteX42" fmla="*/ 317166 w 572229"/>
                <a:gd name="connsiteY42" fmla="*/ 411247 h 605233"/>
                <a:gd name="connsiteX43" fmla="*/ 314765 w 572229"/>
                <a:gd name="connsiteY43" fmla="*/ 415591 h 605233"/>
                <a:gd name="connsiteX44" fmla="*/ 314916 w 572229"/>
                <a:gd name="connsiteY44" fmla="*/ 418288 h 605233"/>
                <a:gd name="connsiteX45" fmla="*/ 314615 w 572229"/>
                <a:gd name="connsiteY45" fmla="*/ 589353 h 605233"/>
                <a:gd name="connsiteX46" fmla="*/ 309513 w 572229"/>
                <a:gd name="connsiteY46" fmla="*/ 602086 h 605233"/>
                <a:gd name="connsiteX47" fmla="*/ 296158 w 572229"/>
                <a:gd name="connsiteY47" fmla="*/ 603584 h 605233"/>
                <a:gd name="connsiteX48" fmla="*/ 288805 w 572229"/>
                <a:gd name="connsiteY48" fmla="*/ 590701 h 605233"/>
                <a:gd name="connsiteX49" fmla="*/ 288805 w 572229"/>
                <a:gd name="connsiteY49" fmla="*/ 497529 h 605233"/>
                <a:gd name="connsiteX50" fmla="*/ 288805 w 572229"/>
                <a:gd name="connsiteY50" fmla="*/ 489440 h 605233"/>
                <a:gd name="connsiteX51" fmla="*/ 286404 w 572229"/>
                <a:gd name="connsiteY51" fmla="*/ 488392 h 605233"/>
                <a:gd name="connsiteX52" fmla="*/ 283553 w 572229"/>
                <a:gd name="connsiteY52" fmla="*/ 494084 h 605233"/>
                <a:gd name="connsiteX53" fmla="*/ 283403 w 572229"/>
                <a:gd name="connsiteY53" fmla="*/ 540670 h 605233"/>
                <a:gd name="connsiteX54" fmla="*/ 283403 w 572229"/>
                <a:gd name="connsiteY54" fmla="*/ 589353 h 605233"/>
                <a:gd name="connsiteX55" fmla="*/ 270348 w 572229"/>
                <a:gd name="connsiteY55" fmla="*/ 605231 h 605233"/>
                <a:gd name="connsiteX56" fmla="*/ 257893 w 572229"/>
                <a:gd name="connsiteY56" fmla="*/ 589353 h 605233"/>
                <a:gd name="connsiteX57" fmla="*/ 257893 w 572229"/>
                <a:gd name="connsiteY57" fmla="*/ 420385 h 605233"/>
                <a:gd name="connsiteX58" fmla="*/ 257742 w 572229"/>
                <a:gd name="connsiteY58" fmla="*/ 416340 h 605233"/>
                <a:gd name="connsiteX59" fmla="*/ 254741 w 572229"/>
                <a:gd name="connsiteY59" fmla="*/ 411247 h 605233"/>
                <a:gd name="connsiteX60" fmla="*/ 252640 w 572229"/>
                <a:gd name="connsiteY60" fmla="*/ 416191 h 605233"/>
                <a:gd name="connsiteX61" fmla="*/ 252490 w 572229"/>
                <a:gd name="connsiteY61" fmla="*/ 473112 h 605233"/>
                <a:gd name="connsiteX62" fmla="*/ 252490 w 572229"/>
                <a:gd name="connsiteY62" fmla="*/ 478655 h 605233"/>
                <a:gd name="connsiteX63" fmla="*/ 242136 w 572229"/>
                <a:gd name="connsiteY63" fmla="*/ 488691 h 605233"/>
                <a:gd name="connsiteX64" fmla="*/ 231782 w 572229"/>
                <a:gd name="connsiteY64" fmla="*/ 478655 h 605233"/>
                <a:gd name="connsiteX65" fmla="*/ 231632 w 572229"/>
                <a:gd name="connsiteY65" fmla="*/ 456336 h 605233"/>
                <a:gd name="connsiteX66" fmla="*/ 231632 w 572229"/>
                <a:gd name="connsiteY66" fmla="*/ 393122 h 605233"/>
                <a:gd name="connsiteX67" fmla="*/ 254891 w 572229"/>
                <a:gd name="connsiteY67" fmla="*/ 369904 h 605233"/>
                <a:gd name="connsiteX68" fmla="*/ 93383 w 572229"/>
                <a:gd name="connsiteY68" fmla="*/ 369904 h 605233"/>
                <a:gd name="connsiteX69" fmla="*/ 156749 w 572229"/>
                <a:gd name="connsiteY69" fmla="*/ 369904 h 605233"/>
                <a:gd name="connsiteX70" fmla="*/ 178973 w 572229"/>
                <a:gd name="connsiteY70" fmla="*/ 391774 h 605233"/>
                <a:gd name="connsiteX71" fmla="*/ 178973 w 572229"/>
                <a:gd name="connsiteY71" fmla="*/ 475959 h 605233"/>
                <a:gd name="connsiteX72" fmla="*/ 168612 w 572229"/>
                <a:gd name="connsiteY72" fmla="*/ 488691 h 605233"/>
                <a:gd name="connsiteX73" fmla="*/ 158251 w 572229"/>
                <a:gd name="connsiteY73" fmla="*/ 475659 h 605233"/>
                <a:gd name="connsiteX74" fmla="*/ 158251 w 572229"/>
                <a:gd name="connsiteY74" fmla="*/ 422931 h 605233"/>
                <a:gd name="connsiteX75" fmla="*/ 158101 w 572229"/>
                <a:gd name="connsiteY75" fmla="*/ 415292 h 605233"/>
                <a:gd name="connsiteX76" fmla="*/ 155698 w 572229"/>
                <a:gd name="connsiteY76" fmla="*/ 411247 h 605233"/>
                <a:gd name="connsiteX77" fmla="*/ 153296 w 572229"/>
                <a:gd name="connsiteY77" fmla="*/ 415591 h 605233"/>
                <a:gd name="connsiteX78" fmla="*/ 153446 w 572229"/>
                <a:gd name="connsiteY78" fmla="*/ 418288 h 605233"/>
                <a:gd name="connsiteX79" fmla="*/ 153146 w 572229"/>
                <a:gd name="connsiteY79" fmla="*/ 589353 h 605233"/>
                <a:gd name="connsiteX80" fmla="*/ 148040 w 572229"/>
                <a:gd name="connsiteY80" fmla="*/ 602086 h 605233"/>
                <a:gd name="connsiteX81" fmla="*/ 134676 w 572229"/>
                <a:gd name="connsiteY81" fmla="*/ 603584 h 605233"/>
                <a:gd name="connsiteX82" fmla="*/ 127318 w 572229"/>
                <a:gd name="connsiteY82" fmla="*/ 590701 h 605233"/>
                <a:gd name="connsiteX83" fmla="*/ 127318 w 572229"/>
                <a:gd name="connsiteY83" fmla="*/ 497529 h 605233"/>
                <a:gd name="connsiteX84" fmla="*/ 127318 w 572229"/>
                <a:gd name="connsiteY84" fmla="*/ 489440 h 605233"/>
                <a:gd name="connsiteX85" fmla="*/ 124766 w 572229"/>
                <a:gd name="connsiteY85" fmla="*/ 488392 h 605233"/>
                <a:gd name="connsiteX86" fmla="*/ 122063 w 572229"/>
                <a:gd name="connsiteY86" fmla="*/ 494084 h 605233"/>
                <a:gd name="connsiteX87" fmla="*/ 121913 w 572229"/>
                <a:gd name="connsiteY87" fmla="*/ 540670 h 605233"/>
                <a:gd name="connsiteX88" fmla="*/ 121913 w 572229"/>
                <a:gd name="connsiteY88" fmla="*/ 589353 h 605233"/>
                <a:gd name="connsiteX89" fmla="*/ 108849 w 572229"/>
                <a:gd name="connsiteY89" fmla="*/ 605231 h 605233"/>
                <a:gd name="connsiteX90" fmla="*/ 96236 w 572229"/>
                <a:gd name="connsiteY90" fmla="*/ 589353 h 605233"/>
                <a:gd name="connsiteX91" fmla="*/ 96236 w 572229"/>
                <a:gd name="connsiteY91" fmla="*/ 420385 h 605233"/>
                <a:gd name="connsiteX92" fmla="*/ 96236 w 572229"/>
                <a:gd name="connsiteY92" fmla="*/ 416340 h 605233"/>
                <a:gd name="connsiteX93" fmla="*/ 93232 w 572229"/>
                <a:gd name="connsiteY93" fmla="*/ 411247 h 605233"/>
                <a:gd name="connsiteX94" fmla="*/ 91130 w 572229"/>
                <a:gd name="connsiteY94" fmla="*/ 416191 h 605233"/>
                <a:gd name="connsiteX95" fmla="*/ 90980 w 572229"/>
                <a:gd name="connsiteY95" fmla="*/ 473112 h 605233"/>
                <a:gd name="connsiteX96" fmla="*/ 90980 w 572229"/>
                <a:gd name="connsiteY96" fmla="*/ 478655 h 605233"/>
                <a:gd name="connsiteX97" fmla="*/ 80469 w 572229"/>
                <a:gd name="connsiteY97" fmla="*/ 488691 h 605233"/>
                <a:gd name="connsiteX98" fmla="*/ 70258 w 572229"/>
                <a:gd name="connsiteY98" fmla="*/ 478655 h 605233"/>
                <a:gd name="connsiteX99" fmla="*/ 70108 w 572229"/>
                <a:gd name="connsiteY99" fmla="*/ 456336 h 605233"/>
                <a:gd name="connsiteX100" fmla="*/ 70108 w 572229"/>
                <a:gd name="connsiteY100" fmla="*/ 393122 h 605233"/>
                <a:gd name="connsiteX101" fmla="*/ 93383 w 572229"/>
                <a:gd name="connsiteY101" fmla="*/ 369904 h 605233"/>
                <a:gd name="connsiteX102" fmla="*/ 446680 w 572229"/>
                <a:gd name="connsiteY102" fmla="*/ 319732 h 605233"/>
                <a:gd name="connsiteX103" fmla="*/ 467232 w 572229"/>
                <a:gd name="connsiteY103" fmla="*/ 340562 h 605233"/>
                <a:gd name="connsiteX104" fmla="*/ 446230 w 572229"/>
                <a:gd name="connsiteY104" fmla="*/ 360792 h 605233"/>
                <a:gd name="connsiteX105" fmla="*/ 425828 w 572229"/>
                <a:gd name="connsiteY105" fmla="*/ 340412 h 605233"/>
                <a:gd name="connsiteX106" fmla="*/ 446680 w 572229"/>
                <a:gd name="connsiteY106" fmla="*/ 319732 h 605233"/>
                <a:gd name="connsiteX107" fmla="*/ 286251 w 572229"/>
                <a:gd name="connsiteY107" fmla="*/ 319732 h 605233"/>
                <a:gd name="connsiteX108" fmla="*/ 306838 w 572229"/>
                <a:gd name="connsiteY108" fmla="*/ 340562 h 605233"/>
                <a:gd name="connsiteX109" fmla="*/ 285800 w 572229"/>
                <a:gd name="connsiteY109" fmla="*/ 360792 h 605233"/>
                <a:gd name="connsiteX110" fmla="*/ 265363 w 572229"/>
                <a:gd name="connsiteY110" fmla="*/ 340412 h 605233"/>
                <a:gd name="connsiteX111" fmla="*/ 286251 w 572229"/>
                <a:gd name="connsiteY111" fmla="*/ 319732 h 605233"/>
                <a:gd name="connsiteX112" fmla="*/ 124761 w 572229"/>
                <a:gd name="connsiteY112" fmla="*/ 319732 h 605233"/>
                <a:gd name="connsiteX113" fmla="*/ 145313 w 572229"/>
                <a:gd name="connsiteY113" fmla="*/ 340562 h 605233"/>
                <a:gd name="connsiteX114" fmla="*/ 124311 w 572229"/>
                <a:gd name="connsiteY114" fmla="*/ 360792 h 605233"/>
                <a:gd name="connsiteX115" fmla="*/ 103909 w 572229"/>
                <a:gd name="connsiteY115" fmla="*/ 340412 h 605233"/>
                <a:gd name="connsiteX116" fmla="*/ 124761 w 572229"/>
                <a:gd name="connsiteY116" fmla="*/ 319732 h 605233"/>
                <a:gd name="connsiteX117" fmla="*/ 486573 w 572229"/>
                <a:gd name="connsiteY117" fmla="*/ 50322 h 605233"/>
                <a:gd name="connsiteX118" fmla="*/ 549940 w 572229"/>
                <a:gd name="connsiteY118" fmla="*/ 50322 h 605233"/>
                <a:gd name="connsiteX119" fmla="*/ 572163 w 572229"/>
                <a:gd name="connsiteY119" fmla="*/ 72198 h 605233"/>
                <a:gd name="connsiteX120" fmla="*/ 572163 w 572229"/>
                <a:gd name="connsiteY120" fmla="*/ 156404 h 605233"/>
                <a:gd name="connsiteX121" fmla="*/ 561802 w 572229"/>
                <a:gd name="connsiteY121" fmla="*/ 168990 h 605233"/>
                <a:gd name="connsiteX122" fmla="*/ 551441 w 572229"/>
                <a:gd name="connsiteY122" fmla="*/ 156105 h 605233"/>
                <a:gd name="connsiteX123" fmla="*/ 551441 w 572229"/>
                <a:gd name="connsiteY123" fmla="*/ 103213 h 605233"/>
                <a:gd name="connsiteX124" fmla="*/ 551291 w 572229"/>
                <a:gd name="connsiteY124" fmla="*/ 95572 h 605233"/>
                <a:gd name="connsiteX125" fmla="*/ 548738 w 572229"/>
                <a:gd name="connsiteY125" fmla="*/ 91676 h 605233"/>
                <a:gd name="connsiteX126" fmla="*/ 546486 w 572229"/>
                <a:gd name="connsiteY126" fmla="*/ 95871 h 605233"/>
                <a:gd name="connsiteX127" fmla="*/ 546486 w 572229"/>
                <a:gd name="connsiteY127" fmla="*/ 98718 h 605233"/>
                <a:gd name="connsiteX128" fmla="*/ 546336 w 572229"/>
                <a:gd name="connsiteY128" fmla="*/ 269829 h 605233"/>
                <a:gd name="connsiteX129" fmla="*/ 541230 w 572229"/>
                <a:gd name="connsiteY129" fmla="*/ 282415 h 605233"/>
                <a:gd name="connsiteX130" fmla="*/ 527866 w 572229"/>
                <a:gd name="connsiteY130" fmla="*/ 284063 h 605233"/>
                <a:gd name="connsiteX131" fmla="*/ 520509 w 572229"/>
                <a:gd name="connsiteY131" fmla="*/ 271177 h 605233"/>
                <a:gd name="connsiteX132" fmla="*/ 520509 w 572229"/>
                <a:gd name="connsiteY132" fmla="*/ 177980 h 605233"/>
                <a:gd name="connsiteX133" fmla="*/ 520509 w 572229"/>
                <a:gd name="connsiteY133" fmla="*/ 169740 h 605233"/>
                <a:gd name="connsiteX134" fmla="*/ 517956 w 572229"/>
                <a:gd name="connsiteY134" fmla="*/ 168691 h 605233"/>
                <a:gd name="connsiteX135" fmla="*/ 515253 w 572229"/>
                <a:gd name="connsiteY135" fmla="*/ 174384 h 605233"/>
                <a:gd name="connsiteX136" fmla="*/ 515103 w 572229"/>
                <a:gd name="connsiteY136" fmla="*/ 220983 h 605233"/>
                <a:gd name="connsiteX137" fmla="*/ 515103 w 572229"/>
                <a:gd name="connsiteY137" fmla="*/ 269679 h 605233"/>
                <a:gd name="connsiteX138" fmla="*/ 502039 w 572229"/>
                <a:gd name="connsiteY138" fmla="*/ 285711 h 605233"/>
                <a:gd name="connsiteX139" fmla="*/ 489426 w 572229"/>
                <a:gd name="connsiteY139" fmla="*/ 269829 h 605233"/>
                <a:gd name="connsiteX140" fmla="*/ 489426 w 572229"/>
                <a:gd name="connsiteY140" fmla="*/ 100816 h 605233"/>
                <a:gd name="connsiteX141" fmla="*/ 489426 w 572229"/>
                <a:gd name="connsiteY141" fmla="*/ 96620 h 605233"/>
                <a:gd name="connsiteX142" fmla="*/ 486423 w 572229"/>
                <a:gd name="connsiteY142" fmla="*/ 91526 h 605233"/>
                <a:gd name="connsiteX143" fmla="*/ 484320 w 572229"/>
                <a:gd name="connsiteY143" fmla="*/ 96471 h 605233"/>
                <a:gd name="connsiteX144" fmla="*/ 484170 w 572229"/>
                <a:gd name="connsiteY144" fmla="*/ 153557 h 605233"/>
                <a:gd name="connsiteX145" fmla="*/ 484170 w 572229"/>
                <a:gd name="connsiteY145" fmla="*/ 159101 h 605233"/>
                <a:gd name="connsiteX146" fmla="*/ 473659 w 572229"/>
                <a:gd name="connsiteY146" fmla="*/ 168990 h 605233"/>
                <a:gd name="connsiteX147" fmla="*/ 463448 w 572229"/>
                <a:gd name="connsiteY147" fmla="*/ 158951 h 605233"/>
                <a:gd name="connsiteX148" fmla="*/ 463298 w 572229"/>
                <a:gd name="connsiteY148" fmla="*/ 136776 h 605233"/>
                <a:gd name="connsiteX149" fmla="*/ 463298 w 572229"/>
                <a:gd name="connsiteY149" fmla="*/ 73396 h 605233"/>
                <a:gd name="connsiteX150" fmla="*/ 486573 w 572229"/>
                <a:gd name="connsiteY150" fmla="*/ 50322 h 605233"/>
                <a:gd name="connsiteX151" fmla="*/ 335477 w 572229"/>
                <a:gd name="connsiteY151" fmla="*/ 50322 h 605233"/>
                <a:gd name="connsiteX152" fmla="*/ 398953 w 572229"/>
                <a:gd name="connsiteY152" fmla="*/ 50322 h 605233"/>
                <a:gd name="connsiteX153" fmla="*/ 421012 w 572229"/>
                <a:gd name="connsiteY153" fmla="*/ 72198 h 605233"/>
                <a:gd name="connsiteX154" fmla="*/ 421012 w 572229"/>
                <a:gd name="connsiteY154" fmla="*/ 156404 h 605233"/>
                <a:gd name="connsiteX155" fmla="*/ 410658 w 572229"/>
                <a:gd name="connsiteY155" fmla="*/ 168990 h 605233"/>
                <a:gd name="connsiteX156" fmla="*/ 400303 w 572229"/>
                <a:gd name="connsiteY156" fmla="*/ 156105 h 605233"/>
                <a:gd name="connsiteX157" fmla="*/ 400303 w 572229"/>
                <a:gd name="connsiteY157" fmla="*/ 103213 h 605233"/>
                <a:gd name="connsiteX158" fmla="*/ 400153 w 572229"/>
                <a:gd name="connsiteY158" fmla="*/ 95572 h 605233"/>
                <a:gd name="connsiteX159" fmla="*/ 397752 w 572229"/>
                <a:gd name="connsiteY159" fmla="*/ 91676 h 605233"/>
                <a:gd name="connsiteX160" fmla="*/ 395351 w 572229"/>
                <a:gd name="connsiteY160" fmla="*/ 95871 h 605233"/>
                <a:gd name="connsiteX161" fmla="*/ 395502 w 572229"/>
                <a:gd name="connsiteY161" fmla="*/ 98718 h 605233"/>
                <a:gd name="connsiteX162" fmla="*/ 395201 w 572229"/>
                <a:gd name="connsiteY162" fmla="*/ 269829 h 605233"/>
                <a:gd name="connsiteX163" fmla="*/ 390099 w 572229"/>
                <a:gd name="connsiteY163" fmla="*/ 282415 h 605233"/>
                <a:gd name="connsiteX164" fmla="*/ 376744 w 572229"/>
                <a:gd name="connsiteY164" fmla="*/ 284063 h 605233"/>
                <a:gd name="connsiteX165" fmla="*/ 369391 w 572229"/>
                <a:gd name="connsiteY165" fmla="*/ 271177 h 605233"/>
                <a:gd name="connsiteX166" fmla="*/ 369391 w 572229"/>
                <a:gd name="connsiteY166" fmla="*/ 177980 h 605233"/>
                <a:gd name="connsiteX167" fmla="*/ 369391 w 572229"/>
                <a:gd name="connsiteY167" fmla="*/ 169740 h 605233"/>
                <a:gd name="connsiteX168" fmla="*/ 366840 w 572229"/>
                <a:gd name="connsiteY168" fmla="*/ 168691 h 605233"/>
                <a:gd name="connsiteX169" fmla="*/ 364139 w 572229"/>
                <a:gd name="connsiteY169" fmla="*/ 174384 h 605233"/>
                <a:gd name="connsiteX170" fmla="*/ 363989 w 572229"/>
                <a:gd name="connsiteY170" fmla="*/ 220983 h 605233"/>
                <a:gd name="connsiteX171" fmla="*/ 363989 w 572229"/>
                <a:gd name="connsiteY171" fmla="*/ 269679 h 605233"/>
                <a:gd name="connsiteX172" fmla="*/ 350934 w 572229"/>
                <a:gd name="connsiteY172" fmla="*/ 285711 h 605233"/>
                <a:gd name="connsiteX173" fmla="*/ 338328 w 572229"/>
                <a:gd name="connsiteY173" fmla="*/ 269829 h 605233"/>
                <a:gd name="connsiteX174" fmla="*/ 338328 w 572229"/>
                <a:gd name="connsiteY174" fmla="*/ 100816 h 605233"/>
                <a:gd name="connsiteX175" fmla="*/ 338328 w 572229"/>
                <a:gd name="connsiteY175" fmla="*/ 96620 h 605233"/>
                <a:gd name="connsiteX176" fmla="*/ 335327 w 572229"/>
                <a:gd name="connsiteY176" fmla="*/ 91526 h 605233"/>
                <a:gd name="connsiteX177" fmla="*/ 333226 w 572229"/>
                <a:gd name="connsiteY177" fmla="*/ 96471 h 605233"/>
                <a:gd name="connsiteX178" fmla="*/ 333076 w 572229"/>
                <a:gd name="connsiteY178" fmla="*/ 153557 h 605233"/>
                <a:gd name="connsiteX179" fmla="*/ 333076 w 572229"/>
                <a:gd name="connsiteY179" fmla="*/ 159101 h 605233"/>
                <a:gd name="connsiteX180" fmla="*/ 322722 w 572229"/>
                <a:gd name="connsiteY180" fmla="*/ 168990 h 605233"/>
                <a:gd name="connsiteX181" fmla="*/ 312368 w 572229"/>
                <a:gd name="connsiteY181" fmla="*/ 158951 h 605233"/>
                <a:gd name="connsiteX182" fmla="*/ 312218 w 572229"/>
                <a:gd name="connsiteY182" fmla="*/ 136626 h 605233"/>
                <a:gd name="connsiteX183" fmla="*/ 312218 w 572229"/>
                <a:gd name="connsiteY183" fmla="*/ 73396 h 605233"/>
                <a:gd name="connsiteX184" fmla="*/ 335477 w 572229"/>
                <a:gd name="connsiteY184" fmla="*/ 50322 h 605233"/>
                <a:gd name="connsiteX185" fmla="*/ 174447 w 572229"/>
                <a:gd name="connsiteY185" fmla="*/ 50322 h 605233"/>
                <a:gd name="connsiteX186" fmla="*/ 237773 w 572229"/>
                <a:gd name="connsiteY186" fmla="*/ 50322 h 605233"/>
                <a:gd name="connsiteX187" fmla="*/ 259982 w 572229"/>
                <a:gd name="connsiteY187" fmla="*/ 72198 h 605233"/>
                <a:gd name="connsiteX188" fmla="*/ 259982 w 572229"/>
                <a:gd name="connsiteY188" fmla="*/ 156404 h 605233"/>
                <a:gd name="connsiteX189" fmla="*/ 249628 w 572229"/>
                <a:gd name="connsiteY189" fmla="*/ 168990 h 605233"/>
                <a:gd name="connsiteX190" fmla="*/ 239273 w 572229"/>
                <a:gd name="connsiteY190" fmla="*/ 156105 h 605233"/>
                <a:gd name="connsiteX191" fmla="*/ 239273 w 572229"/>
                <a:gd name="connsiteY191" fmla="*/ 103213 h 605233"/>
                <a:gd name="connsiteX192" fmla="*/ 239123 w 572229"/>
                <a:gd name="connsiteY192" fmla="*/ 95572 h 605233"/>
                <a:gd name="connsiteX193" fmla="*/ 236722 w 572229"/>
                <a:gd name="connsiteY193" fmla="*/ 91676 h 605233"/>
                <a:gd name="connsiteX194" fmla="*/ 234321 w 572229"/>
                <a:gd name="connsiteY194" fmla="*/ 95871 h 605233"/>
                <a:gd name="connsiteX195" fmla="*/ 234321 w 572229"/>
                <a:gd name="connsiteY195" fmla="*/ 98718 h 605233"/>
                <a:gd name="connsiteX196" fmla="*/ 234171 w 572229"/>
                <a:gd name="connsiteY196" fmla="*/ 269829 h 605233"/>
                <a:gd name="connsiteX197" fmla="*/ 229069 w 572229"/>
                <a:gd name="connsiteY197" fmla="*/ 282415 h 605233"/>
                <a:gd name="connsiteX198" fmla="*/ 215714 w 572229"/>
                <a:gd name="connsiteY198" fmla="*/ 284063 h 605233"/>
                <a:gd name="connsiteX199" fmla="*/ 208361 w 572229"/>
                <a:gd name="connsiteY199" fmla="*/ 271177 h 605233"/>
                <a:gd name="connsiteX200" fmla="*/ 208361 w 572229"/>
                <a:gd name="connsiteY200" fmla="*/ 177980 h 605233"/>
                <a:gd name="connsiteX201" fmla="*/ 208361 w 572229"/>
                <a:gd name="connsiteY201" fmla="*/ 169740 h 605233"/>
                <a:gd name="connsiteX202" fmla="*/ 205810 w 572229"/>
                <a:gd name="connsiteY202" fmla="*/ 168691 h 605233"/>
                <a:gd name="connsiteX203" fmla="*/ 203109 w 572229"/>
                <a:gd name="connsiteY203" fmla="*/ 174384 h 605233"/>
                <a:gd name="connsiteX204" fmla="*/ 202959 w 572229"/>
                <a:gd name="connsiteY204" fmla="*/ 220983 h 605233"/>
                <a:gd name="connsiteX205" fmla="*/ 202959 w 572229"/>
                <a:gd name="connsiteY205" fmla="*/ 269679 h 605233"/>
                <a:gd name="connsiteX206" fmla="*/ 189904 w 572229"/>
                <a:gd name="connsiteY206" fmla="*/ 285711 h 605233"/>
                <a:gd name="connsiteX207" fmla="*/ 177298 w 572229"/>
                <a:gd name="connsiteY207" fmla="*/ 269829 h 605233"/>
                <a:gd name="connsiteX208" fmla="*/ 177298 w 572229"/>
                <a:gd name="connsiteY208" fmla="*/ 100816 h 605233"/>
                <a:gd name="connsiteX209" fmla="*/ 177298 w 572229"/>
                <a:gd name="connsiteY209" fmla="*/ 96620 h 605233"/>
                <a:gd name="connsiteX210" fmla="*/ 174297 w 572229"/>
                <a:gd name="connsiteY210" fmla="*/ 91526 h 605233"/>
                <a:gd name="connsiteX211" fmla="*/ 172196 w 572229"/>
                <a:gd name="connsiteY211" fmla="*/ 96471 h 605233"/>
                <a:gd name="connsiteX212" fmla="*/ 172046 w 572229"/>
                <a:gd name="connsiteY212" fmla="*/ 153557 h 605233"/>
                <a:gd name="connsiteX213" fmla="*/ 172046 w 572229"/>
                <a:gd name="connsiteY213" fmla="*/ 159101 h 605233"/>
                <a:gd name="connsiteX214" fmla="*/ 161542 w 572229"/>
                <a:gd name="connsiteY214" fmla="*/ 168990 h 605233"/>
                <a:gd name="connsiteX215" fmla="*/ 151338 w 572229"/>
                <a:gd name="connsiteY215" fmla="*/ 158951 h 605233"/>
                <a:gd name="connsiteX216" fmla="*/ 151188 w 572229"/>
                <a:gd name="connsiteY216" fmla="*/ 136626 h 605233"/>
                <a:gd name="connsiteX217" fmla="*/ 151188 w 572229"/>
                <a:gd name="connsiteY217" fmla="*/ 73396 h 605233"/>
                <a:gd name="connsiteX218" fmla="*/ 174447 w 572229"/>
                <a:gd name="connsiteY218" fmla="*/ 50322 h 605233"/>
                <a:gd name="connsiteX219" fmla="*/ 23296 w 572229"/>
                <a:gd name="connsiteY219" fmla="*/ 50322 h 605233"/>
                <a:gd name="connsiteX220" fmla="*/ 86772 w 572229"/>
                <a:gd name="connsiteY220" fmla="*/ 50322 h 605233"/>
                <a:gd name="connsiteX221" fmla="*/ 108831 w 572229"/>
                <a:gd name="connsiteY221" fmla="*/ 72198 h 605233"/>
                <a:gd name="connsiteX222" fmla="*/ 108831 w 572229"/>
                <a:gd name="connsiteY222" fmla="*/ 156404 h 605233"/>
                <a:gd name="connsiteX223" fmla="*/ 98477 w 572229"/>
                <a:gd name="connsiteY223" fmla="*/ 168990 h 605233"/>
                <a:gd name="connsiteX224" fmla="*/ 88273 w 572229"/>
                <a:gd name="connsiteY224" fmla="*/ 156105 h 605233"/>
                <a:gd name="connsiteX225" fmla="*/ 88273 w 572229"/>
                <a:gd name="connsiteY225" fmla="*/ 103213 h 605233"/>
                <a:gd name="connsiteX226" fmla="*/ 87972 w 572229"/>
                <a:gd name="connsiteY226" fmla="*/ 95572 h 605233"/>
                <a:gd name="connsiteX227" fmla="*/ 85571 w 572229"/>
                <a:gd name="connsiteY227" fmla="*/ 91676 h 605233"/>
                <a:gd name="connsiteX228" fmla="*/ 83170 w 572229"/>
                <a:gd name="connsiteY228" fmla="*/ 95871 h 605233"/>
                <a:gd name="connsiteX229" fmla="*/ 83321 w 572229"/>
                <a:gd name="connsiteY229" fmla="*/ 98718 h 605233"/>
                <a:gd name="connsiteX230" fmla="*/ 83020 w 572229"/>
                <a:gd name="connsiteY230" fmla="*/ 269829 h 605233"/>
                <a:gd name="connsiteX231" fmla="*/ 77918 w 572229"/>
                <a:gd name="connsiteY231" fmla="*/ 282415 h 605233"/>
                <a:gd name="connsiteX232" fmla="*/ 64563 w 572229"/>
                <a:gd name="connsiteY232" fmla="*/ 284063 h 605233"/>
                <a:gd name="connsiteX233" fmla="*/ 57210 w 572229"/>
                <a:gd name="connsiteY233" fmla="*/ 271177 h 605233"/>
                <a:gd name="connsiteX234" fmla="*/ 57210 w 572229"/>
                <a:gd name="connsiteY234" fmla="*/ 177980 h 605233"/>
                <a:gd name="connsiteX235" fmla="*/ 57210 w 572229"/>
                <a:gd name="connsiteY235" fmla="*/ 169740 h 605233"/>
                <a:gd name="connsiteX236" fmla="*/ 54659 w 572229"/>
                <a:gd name="connsiteY236" fmla="*/ 168691 h 605233"/>
                <a:gd name="connsiteX237" fmla="*/ 51958 w 572229"/>
                <a:gd name="connsiteY237" fmla="*/ 174384 h 605233"/>
                <a:gd name="connsiteX238" fmla="*/ 51808 w 572229"/>
                <a:gd name="connsiteY238" fmla="*/ 220983 h 605233"/>
                <a:gd name="connsiteX239" fmla="*/ 51808 w 572229"/>
                <a:gd name="connsiteY239" fmla="*/ 269679 h 605233"/>
                <a:gd name="connsiteX240" fmla="*/ 38753 w 572229"/>
                <a:gd name="connsiteY240" fmla="*/ 285711 h 605233"/>
                <a:gd name="connsiteX241" fmla="*/ 26298 w 572229"/>
                <a:gd name="connsiteY241" fmla="*/ 269829 h 605233"/>
                <a:gd name="connsiteX242" fmla="*/ 26298 w 572229"/>
                <a:gd name="connsiteY242" fmla="*/ 100816 h 605233"/>
                <a:gd name="connsiteX243" fmla="*/ 26147 w 572229"/>
                <a:gd name="connsiteY243" fmla="*/ 96620 h 605233"/>
                <a:gd name="connsiteX244" fmla="*/ 23146 w 572229"/>
                <a:gd name="connsiteY244" fmla="*/ 91526 h 605233"/>
                <a:gd name="connsiteX245" fmla="*/ 21045 w 572229"/>
                <a:gd name="connsiteY245" fmla="*/ 96471 h 605233"/>
                <a:gd name="connsiteX246" fmla="*/ 20895 w 572229"/>
                <a:gd name="connsiteY246" fmla="*/ 153557 h 605233"/>
                <a:gd name="connsiteX247" fmla="*/ 20895 w 572229"/>
                <a:gd name="connsiteY247" fmla="*/ 159101 h 605233"/>
                <a:gd name="connsiteX248" fmla="*/ 10541 w 572229"/>
                <a:gd name="connsiteY248" fmla="*/ 168990 h 605233"/>
                <a:gd name="connsiteX249" fmla="*/ 187 w 572229"/>
                <a:gd name="connsiteY249" fmla="*/ 158951 h 605233"/>
                <a:gd name="connsiteX250" fmla="*/ 37 w 572229"/>
                <a:gd name="connsiteY250" fmla="*/ 136776 h 605233"/>
                <a:gd name="connsiteX251" fmla="*/ 37 w 572229"/>
                <a:gd name="connsiteY251" fmla="*/ 73396 h 605233"/>
                <a:gd name="connsiteX252" fmla="*/ 23296 w 572229"/>
                <a:gd name="connsiteY252" fmla="*/ 50322 h 605233"/>
                <a:gd name="connsiteX253" fmla="*/ 517951 w 572229"/>
                <a:gd name="connsiteY253" fmla="*/ 0 h 605233"/>
                <a:gd name="connsiteX254" fmla="*/ 538503 w 572229"/>
                <a:gd name="connsiteY254" fmla="*/ 20830 h 605233"/>
                <a:gd name="connsiteX255" fmla="*/ 517501 w 572229"/>
                <a:gd name="connsiteY255" fmla="*/ 41060 h 605233"/>
                <a:gd name="connsiteX256" fmla="*/ 497099 w 572229"/>
                <a:gd name="connsiteY256" fmla="*/ 20680 h 605233"/>
                <a:gd name="connsiteX257" fmla="*/ 517951 w 572229"/>
                <a:gd name="connsiteY257" fmla="*/ 0 h 605233"/>
                <a:gd name="connsiteX258" fmla="*/ 366836 w 572229"/>
                <a:gd name="connsiteY258" fmla="*/ 0 h 605233"/>
                <a:gd name="connsiteX259" fmla="*/ 387423 w 572229"/>
                <a:gd name="connsiteY259" fmla="*/ 20830 h 605233"/>
                <a:gd name="connsiteX260" fmla="*/ 366385 w 572229"/>
                <a:gd name="connsiteY260" fmla="*/ 41060 h 605233"/>
                <a:gd name="connsiteX261" fmla="*/ 345948 w 572229"/>
                <a:gd name="connsiteY261" fmla="*/ 20680 h 605233"/>
                <a:gd name="connsiteX262" fmla="*/ 366836 w 572229"/>
                <a:gd name="connsiteY262" fmla="*/ 0 h 605233"/>
                <a:gd name="connsiteX263" fmla="*/ 205806 w 572229"/>
                <a:gd name="connsiteY263" fmla="*/ 0 h 605233"/>
                <a:gd name="connsiteX264" fmla="*/ 226393 w 572229"/>
                <a:gd name="connsiteY264" fmla="*/ 20830 h 605233"/>
                <a:gd name="connsiteX265" fmla="*/ 205355 w 572229"/>
                <a:gd name="connsiteY265" fmla="*/ 41060 h 605233"/>
                <a:gd name="connsiteX266" fmla="*/ 184918 w 572229"/>
                <a:gd name="connsiteY266" fmla="*/ 20680 h 605233"/>
                <a:gd name="connsiteX267" fmla="*/ 205806 w 572229"/>
                <a:gd name="connsiteY267" fmla="*/ 0 h 605233"/>
                <a:gd name="connsiteX268" fmla="*/ 54690 w 572229"/>
                <a:gd name="connsiteY268" fmla="*/ 0 h 605233"/>
                <a:gd name="connsiteX269" fmla="*/ 75242 w 572229"/>
                <a:gd name="connsiteY269" fmla="*/ 20830 h 605233"/>
                <a:gd name="connsiteX270" fmla="*/ 54240 w 572229"/>
                <a:gd name="connsiteY270" fmla="*/ 41060 h 605233"/>
                <a:gd name="connsiteX271" fmla="*/ 33838 w 572229"/>
                <a:gd name="connsiteY271" fmla="*/ 20680 h 605233"/>
                <a:gd name="connsiteX272" fmla="*/ 54690 w 572229"/>
                <a:gd name="connsiteY272" fmla="*/ 0 h 60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572229" h="605233">
                  <a:moveTo>
                    <a:pt x="415286" y="369904"/>
                  </a:moveTo>
                  <a:cubicBezTo>
                    <a:pt x="436445" y="369904"/>
                    <a:pt x="457604" y="369904"/>
                    <a:pt x="478762" y="369904"/>
                  </a:cubicBezTo>
                  <a:cubicBezTo>
                    <a:pt x="492718" y="370054"/>
                    <a:pt x="500821" y="377993"/>
                    <a:pt x="500821" y="391774"/>
                  </a:cubicBezTo>
                  <a:cubicBezTo>
                    <a:pt x="500971" y="419935"/>
                    <a:pt x="500971" y="447947"/>
                    <a:pt x="500821" y="475959"/>
                  </a:cubicBezTo>
                  <a:cubicBezTo>
                    <a:pt x="500821" y="484497"/>
                    <a:pt x="497220" y="488691"/>
                    <a:pt x="490467" y="488691"/>
                  </a:cubicBezTo>
                  <a:cubicBezTo>
                    <a:pt x="483864" y="488541"/>
                    <a:pt x="480263" y="484047"/>
                    <a:pt x="480113" y="475659"/>
                  </a:cubicBezTo>
                  <a:cubicBezTo>
                    <a:pt x="480113" y="458133"/>
                    <a:pt x="480113" y="440457"/>
                    <a:pt x="480113" y="422931"/>
                  </a:cubicBezTo>
                  <a:cubicBezTo>
                    <a:pt x="480263" y="420385"/>
                    <a:pt x="480413" y="417689"/>
                    <a:pt x="479963" y="415292"/>
                  </a:cubicBezTo>
                  <a:cubicBezTo>
                    <a:pt x="479813" y="413794"/>
                    <a:pt x="478312" y="412596"/>
                    <a:pt x="477562" y="411247"/>
                  </a:cubicBezTo>
                  <a:cubicBezTo>
                    <a:pt x="476661" y="412745"/>
                    <a:pt x="475761" y="414093"/>
                    <a:pt x="475161" y="415591"/>
                  </a:cubicBezTo>
                  <a:cubicBezTo>
                    <a:pt x="474861" y="416340"/>
                    <a:pt x="475311" y="417389"/>
                    <a:pt x="475311" y="418288"/>
                  </a:cubicBezTo>
                  <a:cubicBezTo>
                    <a:pt x="475311" y="475359"/>
                    <a:pt x="475311" y="532431"/>
                    <a:pt x="475011" y="589353"/>
                  </a:cubicBezTo>
                  <a:cubicBezTo>
                    <a:pt x="475011" y="593847"/>
                    <a:pt x="473060" y="599539"/>
                    <a:pt x="469909" y="602086"/>
                  </a:cubicBezTo>
                  <a:cubicBezTo>
                    <a:pt x="466907" y="604482"/>
                    <a:pt x="460755" y="604782"/>
                    <a:pt x="456553" y="603584"/>
                  </a:cubicBezTo>
                  <a:cubicBezTo>
                    <a:pt x="450851" y="602086"/>
                    <a:pt x="449200" y="596543"/>
                    <a:pt x="449200" y="590701"/>
                  </a:cubicBezTo>
                  <a:cubicBezTo>
                    <a:pt x="449200" y="559694"/>
                    <a:pt x="449200" y="528686"/>
                    <a:pt x="449200" y="497529"/>
                  </a:cubicBezTo>
                  <a:lnTo>
                    <a:pt x="449200" y="489440"/>
                  </a:lnTo>
                  <a:cubicBezTo>
                    <a:pt x="448300" y="488991"/>
                    <a:pt x="447550" y="488691"/>
                    <a:pt x="446649" y="488392"/>
                  </a:cubicBezTo>
                  <a:cubicBezTo>
                    <a:pt x="445749" y="490189"/>
                    <a:pt x="443948" y="492136"/>
                    <a:pt x="443948" y="494084"/>
                  </a:cubicBezTo>
                  <a:cubicBezTo>
                    <a:pt x="443798" y="509513"/>
                    <a:pt x="443798" y="525091"/>
                    <a:pt x="443798" y="540670"/>
                  </a:cubicBezTo>
                  <a:cubicBezTo>
                    <a:pt x="443798" y="556848"/>
                    <a:pt x="443948" y="573025"/>
                    <a:pt x="443798" y="589353"/>
                  </a:cubicBezTo>
                  <a:cubicBezTo>
                    <a:pt x="443798" y="599839"/>
                    <a:pt x="439146" y="605381"/>
                    <a:pt x="430743" y="605231"/>
                  </a:cubicBezTo>
                  <a:cubicBezTo>
                    <a:pt x="422789" y="605081"/>
                    <a:pt x="418288" y="599389"/>
                    <a:pt x="418288" y="589353"/>
                  </a:cubicBezTo>
                  <a:cubicBezTo>
                    <a:pt x="418137" y="533030"/>
                    <a:pt x="418288" y="476708"/>
                    <a:pt x="418288" y="420385"/>
                  </a:cubicBezTo>
                  <a:cubicBezTo>
                    <a:pt x="418288" y="419037"/>
                    <a:pt x="418588" y="417539"/>
                    <a:pt x="418137" y="416340"/>
                  </a:cubicBezTo>
                  <a:cubicBezTo>
                    <a:pt x="417537" y="414543"/>
                    <a:pt x="416187" y="412895"/>
                    <a:pt x="415136" y="411247"/>
                  </a:cubicBezTo>
                  <a:cubicBezTo>
                    <a:pt x="414386" y="412895"/>
                    <a:pt x="413035" y="414543"/>
                    <a:pt x="413035" y="416191"/>
                  </a:cubicBezTo>
                  <a:cubicBezTo>
                    <a:pt x="412885" y="435065"/>
                    <a:pt x="412885" y="454089"/>
                    <a:pt x="412885" y="473112"/>
                  </a:cubicBezTo>
                  <a:cubicBezTo>
                    <a:pt x="412885" y="475060"/>
                    <a:pt x="413035" y="476857"/>
                    <a:pt x="412885" y="478655"/>
                  </a:cubicBezTo>
                  <a:cubicBezTo>
                    <a:pt x="412285" y="484796"/>
                    <a:pt x="408233" y="488691"/>
                    <a:pt x="402531" y="488691"/>
                  </a:cubicBezTo>
                  <a:cubicBezTo>
                    <a:pt x="396829" y="488691"/>
                    <a:pt x="392477" y="484647"/>
                    <a:pt x="392177" y="478655"/>
                  </a:cubicBezTo>
                  <a:cubicBezTo>
                    <a:pt x="391877" y="471165"/>
                    <a:pt x="392027" y="463825"/>
                    <a:pt x="392027" y="456336"/>
                  </a:cubicBezTo>
                  <a:cubicBezTo>
                    <a:pt x="392027" y="435214"/>
                    <a:pt x="392027" y="414243"/>
                    <a:pt x="392027" y="393122"/>
                  </a:cubicBezTo>
                  <a:cubicBezTo>
                    <a:pt x="392177" y="377993"/>
                    <a:pt x="400130" y="370054"/>
                    <a:pt x="415286" y="369904"/>
                  </a:cubicBezTo>
                  <a:close/>
                  <a:moveTo>
                    <a:pt x="254891" y="369904"/>
                  </a:moveTo>
                  <a:cubicBezTo>
                    <a:pt x="276050" y="369904"/>
                    <a:pt x="297208" y="369904"/>
                    <a:pt x="318367" y="369904"/>
                  </a:cubicBezTo>
                  <a:cubicBezTo>
                    <a:pt x="332323" y="370054"/>
                    <a:pt x="340426" y="377993"/>
                    <a:pt x="340426" y="391774"/>
                  </a:cubicBezTo>
                  <a:cubicBezTo>
                    <a:pt x="340576" y="419935"/>
                    <a:pt x="340576" y="447947"/>
                    <a:pt x="340576" y="475959"/>
                  </a:cubicBezTo>
                  <a:cubicBezTo>
                    <a:pt x="340426" y="484497"/>
                    <a:pt x="336974" y="488691"/>
                    <a:pt x="330072" y="488691"/>
                  </a:cubicBezTo>
                  <a:cubicBezTo>
                    <a:pt x="323469" y="488541"/>
                    <a:pt x="319868" y="484047"/>
                    <a:pt x="319868" y="475659"/>
                  </a:cubicBezTo>
                  <a:cubicBezTo>
                    <a:pt x="319717" y="458133"/>
                    <a:pt x="319868" y="440457"/>
                    <a:pt x="319717" y="422931"/>
                  </a:cubicBezTo>
                  <a:cubicBezTo>
                    <a:pt x="319717" y="420385"/>
                    <a:pt x="320018" y="417689"/>
                    <a:pt x="319567" y="415292"/>
                  </a:cubicBezTo>
                  <a:cubicBezTo>
                    <a:pt x="319417" y="413794"/>
                    <a:pt x="317917" y="412596"/>
                    <a:pt x="317166" y="411247"/>
                  </a:cubicBezTo>
                  <a:cubicBezTo>
                    <a:pt x="316266" y="412745"/>
                    <a:pt x="315366" y="414093"/>
                    <a:pt x="314765" y="415591"/>
                  </a:cubicBezTo>
                  <a:cubicBezTo>
                    <a:pt x="314465" y="416340"/>
                    <a:pt x="314916" y="417389"/>
                    <a:pt x="314916" y="418288"/>
                  </a:cubicBezTo>
                  <a:cubicBezTo>
                    <a:pt x="314916" y="475359"/>
                    <a:pt x="314916" y="532431"/>
                    <a:pt x="314615" y="589353"/>
                  </a:cubicBezTo>
                  <a:cubicBezTo>
                    <a:pt x="314615" y="593847"/>
                    <a:pt x="312665" y="599539"/>
                    <a:pt x="309513" y="602086"/>
                  </a:cubicBezTo>
                  <a:cubicBezTo>
                    <a:pt x="306362" y="604482"/>
                    <a:pt x="300360" y="604782"/>
                    <a:pt x="296158" y="603584"/>
                  </a:cubicBezTo>
                  <a:cubicBezTo>
                    <a:pt x="290456" y="602086"/>
                    <a:pt x="288805" y="596543"/>
                    <a:pt x="288805" y="590701"/>
                  </a:cubicBezTo>
                  <a:cubicBezTo>
                    <a:pt x="288805" y="559694"/>
                    <a:pt x="288805" y="528686"/>
                    <a:pt x="288805" y="497529"/>
                  </a:cubicBezTo>
                  <a:lnTo>
                    <a:pt x="288805" y="489440"/>
                  </a:lnTo>
                  <a:cubicBezTo>
                    <a:pt x="287905" y="488991"/>
                    <a:pt x="287154" y="488691"/>
                    <a:pt x="286404" y="488392"/>
                  </a:cubicBezTo>
                  <a:cubicBezTo>
                    <a:pt x="285354" y="490189"/>
                    <a:pt x="283553" y="492136"/>
                    <a:pt x="283553" y="494084"/>
                  </a:cubicBezTo>
                  <a:cubicBezTo>
                    <a:pt x="283403" y="509513"/>
                    <a:pt x="283403" y="525091"/>
                    <a:pt x="283403" y="540670"/>
                  </a:cubicBezTo>
                  <a:cubicBezTo>
                    <a:pt x="283403" y="556848"/>
                    <a:pt x="283553" y="573025"/>
                    <a:pt x="283403" y="589353"/>
                  </a:cubicBezTo>
                  <a:cubicBezTo>
                    <a:pt x="283403" y="599839"/>
                    <a:pt x="278751" y="605381"/>
                    <a:pt x="270348" y="605231"/>
                  </a:cubicBezTo>
                  <a:cubicBezTo>
                    <a:pt x="262394" y="605081"/>
                    <a:pt x="257893" y="599389"/>
                    <a:pt x="257893" y="589353"/>
                  </a:cubicBezTo>
                  <a:cubicBezTo>
                    <a:pt x="257893" y="533030"/>
                    <a:pt x="257893" y="476708"/>
                    <a:pt x="257893" y="420385"/>
                  </a:cubicBezTo>
                  <a:cubicBezTo>
                    <a:pt x="257893" y="419037"/>
                    <a:pt x="258193" y="417539"/>
                    <a:pt x="257742" y="416340"/>
                  </a:cubicBezTo>
                  <a:cubicBezTo>
                    <a:pt x="257142" y="414543"/>
                    <a:pt x="255792" y="412895"/>
                    <a:pt x="254741" y="411247"/>
                  </a:cubicBezTo>
                  <a:cubicBezTo>
                    <a:pt x="253991" y="412895"/>
                    <a:pt x="252640" y="414543"/>
                    <a:pt x="252640" y="416191"/>
                  </a:cubicBezTo>
                  <a:cubicBezTo>
                    <a:pt x="252490" y="435065"/>
                    <a:pt x="252490" y="454089"/>
                    <a:pt x="252490" y="473112"/>
                  </a:cubicBezTo>
                  <a:cubicBezTo>
                    <a:pt x="252490" y="475060"/>
                    <a:pt x="252640" y="476857"/>
                    <a:pt x="252490" y="478655"/>
                  </a:cubicBezTo>
                  <a:cubicBezTo>
                    <a:pt x="251890" y="484796"/>
                    <a:pt x="247838" y="488691"/>
                    <a:pt x="242136" y="488691"/>
                  </a:cubicBezTo>
                  <a:cubicBezTo>
                    <a:pt x="236434" y="488691"/>
                    <a:pt x="232082" y="484647"/>
                    <a:pt x="231782" y="478655"/>
                  </a:cubicBezTo>
                  <a:cubicBezTo>
                    <a:pt x="231482" y="471165"/>
                    <a:pt x="231632" y="463825"/>
                    <a:pt x="231632" y="456336"/>
                  </a:cubicBezTo>
                  <a:cubicBezTo>
                    <a:pt x="231632" y="435214"/>
                    <a:pt x="231632" y="414243"/>
                    <a:pt x="231632" y="393122"/>
                  </a:cubicBezTo>
                  <a:cubicBezTo>
                    <a:pt x="231782" y="377993"/>
                    <a:pt x="239735" y="370054"/>
                    <a:pt x="254891" y="369904"/>
                  </a:cubicBezTo>
                  <a:close/>
                  <a:moveTo>
                    <a:pt x="93383" y="369904"/>
                  </a:moveTo>
                  <a:cubicBezTo>
                    <a:pt x="114555" y="369904"/>
                    <a:pt x="135727" y="369904"/>
                    <a:pt x="156749" y="369904"/>
                  </a:cubicBezTo>
                  <a:cubicBezTo>
                    <a:pt x="170864" y="370054"/>
                    <a:pt x="178973" y="377993"/>
                    <a:pt x="178973" y="391774"/>
                  </a:cubicBezTo>
                  <a:cubicBezTo>
                    <a:pt x="179123" y="419935"/>
                    <a:pt x="179123" y="447947"/>
                    <a:pt x="178973" y="475959"/>
                  </a:cubicBezTo>
                  <a:cubicBezTo>
                    <a:pt x="178973" y="484497"/>
                    <a:pt x="175369" y="488691"/>
                    <a:pt x="168612" y="488691"/>
                  </a:cubicBezTo>
                  <a:cubicBezTo>
                    <a:pt x="162005" y="488541"/>
                    <a:pt x="158401" y="484047"/>
                    <a:pt x="158251" y="475659"/>
                  </a:cubicBezTo>
                  <a:cubicBezTo>
                    <a:pt x="158251" y="458133"/>
                    <a:pt x="158251" y="440457"/>
                    <a:pt x="158251" y="422931"/>
                  </a:cubicBezTo>
                  <a:cubicBezTo>
                    <a:pt x="158251" y="420385"/>
                    <a:pt x="158551" y="417689"/>
                    <a:pt x="158101" y="415292"/>
                  </a:cubicBezTo>
                  <a:cubicBezTo>
                    <a:pt x="157951" y="413794"/>
                    <a:pt x="156449" y="412596"/>
                    <a:pt x="155698" y="411247"/>
                  </a:cubicBezTo>
                  <a:cubicBezTo>
                    <a:pt x="154797" y="412745"/>
                    <a:pt x="153896" y="414093"/>
                    <a:pt x="153296" y="415591"/>
                  </a:cubicBezTo>
                  <a:cubicBezTo>
                    <a:pt x="152995" y="416340"/>
                    <a:pt x="153446" y="417389"/>
                    <a:pt x="153446" y="418288"/>
                  </a:cubicBezTo>
                  <a:cubicBezTo>
                    <a:pt x="153446" y="475359"/>
                    <a:pt x="153446" y="532431"/>
                    <a:pt x="153146" y="589353"/>
                  </a:cubicBezTo>
                  <a:cubicBezTo>
                    <a:pt x="153146" y="593847"/>
                    <a:pt x="151193" y="599539"/>
                    <a:pt x="148040" y="602086"/>
                  </a:cubicBezTo>
                  <a:cubicBezTo>
                    <a:pt x="144887" y="604482"/>
                    <a:pt x="138880" y="604782"/>
                    <a:pt x="134676" y="603584"/>
                  </a:cubicBezTo>
                  <a:cubicBezTo>
                    <a:pt x="128970" y="602086"/>
                    <a:pt x="127168" y="596543"/>
                    <a:pt x="127318" y="590701"/>
                  </a:cubicBezTo>
                  <a:cubicBezTo>
                    <a:pt x="127318" y="559694"/>
                    <a:pt x="127318" y="528686"/>
                    <a:pt x="127318" y="497529"/>
                  </a:cubicBezTo>
                  <a:lnTo>
                    <a:pt x="127318" y="489440"/>
                  </a:lnTo>
                  <a:cubicBezTo>
                    <a:pt x="126417" y="488991"/>
                    <a:pt x="125667" y="488691"/>
                    <a:pt x="124766" y="488392"/>
                  </a:cubicBezTo>
                  <a:cubicBezTo>
                    <a:pt x="123865" y="490189"/>
                    <a:pt x="122063" y="492136"/>
                    <a:pt x="122063" y="494084"/>
                  </a:cubicBezTo>
                  <a:cubicBezTo>
                    <a:pt x="121913" y="509513"/>
                    <a:pt x="121913" y="525091"/>
                    <a:pt x="121913" y="540670"/>
                  </a:cubicBezTo>
                  <a:cubicBezTo>
                    <a:pt x="121913" y="556848"/>
                    <a:pt x="122063" y="573025"/>
                    <a:pt x="121913" y="589353"/>
                  </a:cubicBezTo>
                  <a:cubicBezTo>
                    <a:pt x="121913" y="599839"/>
                    <a:pt x="117258" y="605381"/>
                    <a:pt x="108849" y="605231"/>
                  </a:cubicBezTo>
                  <a:cubicBezTo>
                    <a:pt x="100890" y="605081"/>
                    <a:pt x="96236" y="599389"/>
                    <a:pt x="96236" y="589353"/>
                  </a:cubicBezTo>
                  <a:cubicBezTo>
                    <a:pt x="96236" y="533030"/>
                    <a:pt x="96236" y="476708"/>
                    <a:pt x="96236" y="420385"/>
                  </a:cubicBezTo>
                  <a:cubicBezTo>
                    <a:pt x="96236" y="419037"/>
                    <a:pt x="96686" y="417539"/>
                    <a:pt x="96236" y="416340"/>
                  </a:cubicBezTo>
                  <a:cubicBezTo>
                    <a:pt x="95485" y="414543"/>
                    <a:pt x="94283" y="412895"/>
                    <a:pt x="93232" y="411247"/>
                  </a:cubicBezTo>
                  <a:cubicBezTo>
                    <a:pt x="92482" y="412895"/>
                    <a:pt x="91130" y="414543"/>
                    <a:pt x="91130" y="416191"/>
                  </a:cubicBezTo>
                  <a:cubicBezTo>
                    <a:pt x="90980" y="435065"/>
                    <a:pt x="90980" y="454089"/>
                    <a:pt x="90980" y="473112"/>
                  </a:cubicBezTo>
                  <a:cubicBezTo>
                    <a:pt x="90980" y="475060"/>
                    <a:pt x="91130" y="476857"/>
                    <a:pt x="90980" y="478655"/>
                  </a:cubicBezTo>
                  <a:cubicBezTo>
                    <a:pt x="90379" y="484796"/>
                    <a:pt x="86175" y="488691"/>
                    <a:pt x="80469" y="488691"/>
                  </a:cubicBezTo>
                  <a:cubicBezTo>
                    <a:pt x="74913" y="488691"/>
                    <a:pt x="70559" y="484647"/>
                    <a:pt x="70258" y="478655"/>
                  </a:cubicBezTo>
                  <a:cubicBezTo>
                    <a:pt x="69958" y="471165"/>
                    <a:pt x="70108" y="463825"/>
                    <a:pt x="70108" y="456336"/>
                  </a:cubicBezTo>
                  <a:cubicBezTo>
                    <a:pt x="70108" y="435214"/>
                    <a:pt x="70108" y="414243"/>
                    <a:pt x="70108" y="393122"/>
                  </a:cubicBezTo>
                  <a:cubicBezTo>
                    <a:pt x="70258" y="377993"/>
                    <a:pt x="78217" y="370054"/>
                    <a:pt x="93383" y="369904"/>
                  </a:cubicBezTo>
                  <a:close/>
                  <a:moveTo>
                    <a:pt x="446680" y="319732"/>
                  </a:moveTo>
                  <a:cubicBezTo>
                    <a:pt x="458231" y="319732"/>
                    <a:pt x="467382" y="329023"/>
                    <a:pt x="467232" y="340562"/>
                  </a:cubicBezTo>
                  <a:cubicBezTo>
                    <a:pt x="467232" y="352101"/>
                    <a:pt x="458081" y="360942"/>
                    <a:pt x="446230" y="360792"/>
                  </a:cubicBezTo>
                  <a:cubicBezTo>
                    <a:pt x="434979" y="360642"/>
                    <a:pt x="425828" y="351501"/>
                    <a:pt x="425828" y="340412"/>
                  </a:cubicBezTo>
                  <a:cubicBezTo>
                    <a:pt x="425678" y="329023"/>
                    <a:pt x="435129" y="319732"/>
                    <a:pt x="446680" y="319732"/>
                  </a:cubicBezTo>
                  <a:close/>
                  <a:moveTo>
                    <a:pt x="286251" y="319732"/>
                  </a:moveTo>
                  <a:cubicBezTo>
                    <a:pt x="297821" y="319732"/>
                    <a:pt x="306988" y="329023"/>
                    <a:pt x="306838" y="340562"/>
                  </a:cubicBezTo>
                  <a:cubicBezTo>
                    <a:pt x="306838" y="352101"/>
                    <a:pt x="297671" y="360942"/>
                    <a:pt x="285800" y="360792"/>
                  </a:cubicBezTo>
                  <a:cubicBezTo>
                    <a:pt x="274680" y="360642"/>
                    <a:pt x="265363" y="351501"/>
                    <a:pt x="265363" y="340412"/>
                  </a:cubicBezTo>
                  <a:cubicBezTo>
                    <a:pt x="265213" y="329023"/>
                    <a:pt x="274680" y="319732"/>
                    <a:pt x="286251" y="319732"/>
                  </a:cubicBezTo>
                  <a:close/>
                  <a:moveTo>
                    <a:pt x="124761" y="319732"/>
                  </a:moveTo>
                  <a:cubicBezTo>
                    <a:pt x="136162" y="319732"/>
                    <a:pt x="145463" y="329023"/>
                    <a:pt x="145313" y="340562"/>
                  </a:cubicBezTo>
                  <a:cubicBezTo>
                    <a:pt x="145313" y="352101"/>
                    <a:pt x="136012" y="360942"/>
                    <a:pt x="124311" y="360792"/>
                  </a:cubicBezTo>
                  <a:cubicBezTo>
                    <a:pt x="113060" y="360642"/>
                    <a:pt x="103909" y="351501"/>
                    <a:pt x="103909" y="340412"/>
                  </a:cubicBezTo>
                  <a:cubicBezTo>
                    <a:pt x="103759" y="329023"/>
                    <a:pt x="113210" y="319732"/>
                    <a:pt x="124761" y="319732"/>
                  </a:cubicBezTo>
                  <a:close/>
                  <a:moveTo>
                    <a:pt x="486573" y="50322"/>
                  </a:moveTo>
                  <a:cubicBezTo>
                    <a:pt x="507745" y="50172"/>
                    <a:pt x="528917" y="50172"/>
                    <a:pt x="549940" y="50322"/>
                  </a:cubicBezTo>
                  <a:cubicBezTo>
                    <a:pt x="564054" y="50322"/>
                    <a:pt x="572163" y="58263"/>
                    <a:pt x="572163" y="72198"/>
                  </a:cubicBezTo>
                  <a:cubicBezTo>
                    <a:pt x="572313" y="100217"/>
                    <a:pt x="572163" y="128235"/>
                    <a:pt x="572163" y="156404"/>
                  </a:cubicBezTo>
                  <a:cubicBezTo>
                    <a:pt x="572163" y="164795"/>
                    <a:pt x="568559" y="169140"/>
                    <a:pt x="561802" y="168990"/>
                  </a:cubicBezTo>
                  <a:cubicBezTo>
                    <a:pt x="555195" y="168841"/>
                    <a:pt x="551591" y="164495"/>
                    <a:pt x="551441" y="156105"/>
                  </a:cubicBezTo>
                  <a:cubicBezTo>
                    <a:pt x="551441" y="138424"/>
                    <a:pt x="551441" y="120894"/>
                    <a:pt x="551441" y="103213"/>
                  </a:cubicBezTo>
                  <a:cubicBezTo>
                    <a:pt x="551441" y="100666"/>
                    <a:pt x="551741" y="98119"/>
                    <a:pt x="551291" y="95572"/>
                  </a:cubicBezTo>
                  <a:cubicBezTo>
                    <a:pt x="551141" y="94223"/>
                    <a:pt x="549639" y="93024"/>
                    <a:pt x="548738" y="91676"/>
                  </a:cubicBezTo>
                  <a:cubicBezTo>
                    <a:pt x="547988" y="93024"/>
                    <a:pt x="547087" y="94373"/>
                    <a:pt x="546486" y="95871"/>
                  </a:cubicBezTo>
                  <a:cubicBezTo>
                    <a:pt x="546186" y="96770"/>
                    <a:pt x="546486" y="97819"/>
                    <a:pt x="546486" y="98718"/>
                  </a:cubicBezTo>
                  <a:cubicBezTo>
                    <a:pt x="546636" y="155655"/>
                    <a:pt x="546636" y="212742"/>
                    <a:pt x="546336" y="269829"/>
                  </a:cubicBezTo>
                  <a:cubicBezTo>
                    <a:pt x="546336" y="274174"/>
                    <a:pt x="544384" y="280017"/>
                    <a:pt x="541230" y="282415"/>
                  </a:cubicBezTo>
                  <a:cubicBezTo>
                    <a:pt x="538077" y="284812"/>
                    <a:pt x="532071" y="285112"/>
                    <a:pt x="527866" y="284063"/>
                  </a:cubicBezTo>
                  <a:cubicBezTo>
                    <a:pt x="522160" y="282415"/>
                    <a:pt x="520358" y="277021"/>
                    <a:pt x="520509" y="271177"/>
                  </a:cubicBezTo>
                  <a:cubicBezTo>
                    <a:pt x="520509" y="240162"/>
                    <a:pt x="520509" y="208996"/>
                    <a:pt x="520509" y="177980"/>
                  </a:cubicBezTo>
                  <a:lnTo>
                    <a:pt x="520509" y="169740"/>
                  </a:lnTo>
                  <a:cubicBezTo>
                    <a:pt x="519608" y="169440"/>
                    <a:pt x="518857" y="169140"/>
                    <a:pt x="517956" y="168691"/>
                  </a:cubicBezTo>
                  <a:cubicBezTo>
                    <a:pt x="517055" y="170639"/>
                    <a:pt x="515253" y="172437"/>
                    <a:pt x="515253" y="174384"/>
                  </a:cubicBezTo>
                  <a:cubicBezTo>
                    <a:pt x="515103" y="189967"/>
                    <a:pt x="515103" y="205400"/>
                    <a:pt x="515103" y="220983"/>
                  </a:cubicBezTo>
                  <a:cubicBezTo>
                    <a:pt x="515103" y="237165"/>
                    <a:pt x="515253" y="253497"/>
                    <a:pt x="515103" y="269679"/>
                  </a:cubicBezTo>
                  <a:cubicBezTo>
                    <a:pt x="515103" y="280167"/>
                    <a:pt x="510448" y="285861"/>
                    <a:pt x="502039" y="285711"/>
                  </a:cubicBezTo>
                  <a:cubicBezTo>
                    <a:pt x="494081" y="285561"/>
                    <a:pt x="489426" y="279718"/>
                    <a:pt x="489426" y="269829"/>
                  </a:cubicBezTo>
                  <a:cubicBezTo>
                    <a:pt x="489426" y="213491"/>
                    <a:pt x="489426" y="157153"/>
                    <a:pt x="489426" y="100816"/>
                  </a:cubicBezTo>
                  <a:cubicBezTo>
                    <a:pt x="489426" y="99318"/>
                    <a:pt x="489876" y="97819"/>
                    <a:pt x="489426" y="96620"/>
                  </a:cubicBezTo>
                  <a:cubicBezTo>
                    <a:pt x="488675" y="94822"/>
                    <a:pt x="487474" y="93324"/>
                    <a:pt x="486423" y="91526"/>
                  </a:cubicBezTo>
                  <a:cubicBezTo>
                    <a:pt x="485672" y="93174"/>
                    <a:pt x="484320" y="94822"/>
                    <a:pt x="484320" y="96471"/>
                  </a:cubicBezTo>
                  <a:cubicBezTo>
                    <a:pt x="484170" y="115500"/>
                    <a:pt x="484170" y="134529"/>
                    <a:pt x="484170" y="153557"/>
                  </a:cubicBezTo>
                  <a:cubicBezTo>
                    <a:pt x="484170" y="155355"/>
                    <a:pt x="484320" y="157153"/>
                    <a:pt x="484170" y="159101"/>
                  </a:cubicBezTo>
                  <a:cubicBezTo>
                    <a:pt x="483570" y="165095"/>
                    <a:pt x="479515" y="168990"/>
                    <a:pt x="473659" y="168990"/>
                  </a:cubicBezTo>
                  <a:cubicBezTo>
                    <a:pt x="468103" y="168990"/>
                    <a:pt x="463749" y="165095"/>
                    <a:pt x="463448" y="158951"/>
                  </a:cubicBezTo>
                  <a:cubicBezTo>
                    <a:pt x="463148" y="151610"/>
                    <a:pt x="463298" y="144118"/>
                    <a:pt x="463298" y="136776"/>
                  </a:cubicBezTo>
                  <a:cubicBezTo>
                    <a:pt x="463298" y="115649"/>
                    <a:pt x="463298" y="94523"/>
                    <a:pt x="463298" y="73396"/>
                  </a:cubicBezTo>
                  <a:cubicBezTo>
                    <a:pt x="463448" y="58263"/>
                    <a:pt x="471407" y="50322"/>
                    <a:pt x="486573" y="50322"/>
                  </a:cubicBezTo>
                  <a:close/>
                  <a:moveTo>
                    <a:pt x="335477" y="50322"/>
                  </a:moveTo>
                  <a:cubicBezTo>
                    <a:pt x="356636" y="50172"/>
                    <a:pt x="377794" y="50172"/>
                    <a:pt x="398953" y="50322"/>
                  </a:cubicBezTo>
                  <a:cubicBezTo>
                    <a:pt x="412909" y="50322"/>
                    <a:pt x="421012" y="58263"/>
                    <a:pt x="421012" y="72198"/>
                  </a:cubicBezTo>
                  <a:cubicBezTo>
                    <a:pt x="421162" y="100217"/>
                    <a:pt x="421162" y="128235"/>
                    <a:pt x="421012" y="156404"/>
                  </a:cubicBezTo>
                  <a:cubicBezTo>
                    <a:pt x="421012" y="164795"/>
                    <a:pt x="417560" y="168990"/>
                    <a:pt x="410658" y="168990"/>
                  </a:cubicBezTo>
                  <a:cubicBezTo>
                    <a:pt x="404055" y="168841"/>
                    <a:pt x="400454" y="164495"/>
                    <a:pt x="400303" y="156105"/>
                  </a:cubicBezTo>
                  <a:cubicBezTo>
                    <a:pt x="400303" y="138424"/>
                    <a:pt x="400303" y="120744"/>
                    <a:pt x="400303" y="103213"/>
                  </a:cubicBezTo>
                  <a:cubicBezTo>
                    <a:pt x="400454" y="100666"/>
                    <a:pt x="400604" y="98119"/>
                    <a:pt x="400153" y="95572"/>
                  </a:cubicBezTo>
                  <a:cubicBezTo>
                    <a:pt x="400003" y="94223"/>
                    <a:pt x="398653" y="92875"/>
                    <a:pt x="397752" y="91676"/>
                  </a:cubicBezTo>
                  <a:cubicBezTo>
                    <a:pt x="396852" y="93024"/>
                    <a:pt x="395952" y="94373"/>
                    <a:pt x="395351" y="95871"/>
                  </a:cubicBezTo>
                  <a:cubicBezTo>
                    <a:pt x="395051" y="96770"/>
                    <a:pt x="395502" y="97669"/>
                    <a:pt x="395502" y="98718"/>
                  </a:cubicBezTo>
                  <a:cubicBezTo>
                    <a:pt x="395502" y="155655"/>
                    <a:pt x="395502" y="212742"/>
                    <a:pt x="395201" y="269829"/>
                  </a:cubicBezTo>
                  <a:cubicBezTo>
                    <a:pt x="395201" y="274174"/>
                    <a:pt x="393251" y="280017"/>
                    <a:pt x="390099" y="282415"/>
                  </a:cubicBezTo>
                  <a:cubicBezTo>
                    <a:pt x="386948" y="284812"/>
                    <a:pt x="380946" y="285112"/>
                    <a:pt x="376744" y="284063"/>
                  </a:cubicBezTo>
                  <a:cubicBezTo>
                    <a:pt x="371042" y="282415"/>
                    <a:pt x="369391" y="277021"/>
                    <a:pt x="369391" y="271177"/>
                  </a:cubicBezTo>
                  <a:cubicBezTo>
                    <a:pt x="369391" y="240162"/>
                    <a:pt x="369391" y="208996"/>
                    <a:pt x="369391" y="177980"/>
                  </a:cubicBezTo>
                  <a:lnTo>
                    <a:pt x="369391" y="169740"/>
                  </a:lnTo>
                  <a:cubicBezTo>
                    <a:pt x="368491" y="169440"/>
                    <a:pt x="367740" y="169140"/>
                    <a:pt x="366840" y="168691"/>
                  </a:cubicBezTo>
                  <a:cubicBezTo>
                    <a:pt x="365940" y="170639"/>
                    <a:pt x="364139" y="172437"/>
                    <a:pt x="364139" y="174384"/>
                  </a:cubicBezTo>
                  <a:cubicBezTo>
                    <a:pt x="363989" y="189967"/>
                    <a:pt x="363989" y="205400"/>
                    <a:pt x="363989" y="220983"/>
                  </a:cubicBezTo>
                  <a:cubicBezTo>
                    <a:pt x="363989" y="237165"/>
                    <a:pt x="364139" y="253497"/>
                    <a:pt x="363989" y="269679"/>
                  </a:cubicBezTo>
                  <a:cubicBezTo>
                    <a:pt x="363989" y="280167"/>
                    <a:pt x="359337" y="285861"/>
                    <a:pt x="350934" y="285711"/>
                  </a:cubicBezTo>
                  <a:cubicBezTo>
                    <a:pt x="342980" y="285561"/>
                    <a:pt x="338328" y="279718"/>
                    <a:pt x="338328" y="269829"/>
                  </a:cubicBezTo>
                  <a:cubicBezTo>
                    <a:pt x="338328" y="213491"/>
                    <a:pt x="338328" y="157153"/>
                    <a:pt x="338328" y="100816"/>
                  </a:cubicBezTo>
                  <a:cubicBezTo>
                    <a:pt x="338328" y="99318"/>
                    <a:pt x="338779" y="97819"/>
                    <a:pt x="338328" y="96620"/>
                  </a:cubicBezTo>
                  <a:cubicBezTo>
                    <a:pt x="337578" y="94822"/>
                    <a:pt x="336378" y="93324"/>
                    <a:pt x="335327" y="91526"/>
                  </a:cubicBezTo>
                  <a:cubicBezTo>
                    <a:pt x="334577" y="93174"/>
                    <a:pt x="333226" y="94822"/>
                    <a:pt x="333226" y="96471"/>
                  </a:cubicBezTo>
                  <a:cubicBezTo>
                    <a:pt x="333076" y="115500"/>
                    <a:pt x="333076" y="134529"/>
                    <a:pt x="333076" y="153557"/>
                  </a:cubicBezTo>
                  <a:cubicBezTo>
                    <a:pt x="333076" y="155355"/>
                    <a:pt x="333226" y="157153"/>
                    <a:pt x="333076" y="159101"/>
                  </a:cubicBezTo>
                  <a:cubicBezTo>
                    <a:pt x="332476" y="165095"/>
                    <a:pt x="328424" y="168990"/>
                    <a:pt x="322722" y="168990"/>
                  </a:cubicBezTo>
                  <a:cubicBezTo>
                    <a:pt x="317020" y="168990"/>
                    <a:pt x="312668" y="165095"/>
                    <a:pt x="312368" y="158951"/>
                  </a:cubicBezTo>
                  <a:cubicBezTo>
                    <a:pt x="312068" y="151610"/>
                    <a:pt x="312218" y="144118"/>
                    <a:pt x="312218" y="136626"/>
                  </a:cubicBezTo>
                  <a:cubicBezTo>
                    <a:pt x="312218" y="115649"/>
                    <a:pt x="312218" y="94523"/>
                    <a:pt x="312218" y="73396"/>
                  </a:cubicBezTo>
                  <a:cubicBezTo>
                    <a:pt x="312368" y="58263"/>
                    <a:pt x="320321" y="50322"/>
                    <a:pt x="335477" y="50322"/>
                  </a:cubicBezTo>
                  <a:close/>
                  <a:moveTo>
                    <a:pt x="174447" y="50322"/>
                  </a:moveTo>
                  <a:cubicBezTo>
                    <a:pt x="195606" y="50172"/>
                    <a:pt x="216764" y="50172"/>
                    <a:pt x="237773" y="50322"/>
                  </a:cubicBezTo>
                  <a:cubicBezTo>
                    <a:pt x="251879" y="50322"/>
                    <a:pt x="259982" y="58263"/>
                    <a:pt x="259982" y="72198"/>
                  </a:cubicBezTo>
                  <a:cubicBezTo>
                    <a:pt x="260132" y="100217"/>
                    <a:pt x="260132" y="128235"/>
                    <a:pt x="259982" y="156404"/>
                  </a:cubicBezTo>
                  <a:cubicBezTo>
                    <a:pt x="259982" y="164795"/>
                    <a:pt x="256380" y="168990"/>
                    <a:pt x="249628" y="168990"/>
                  </a:cubicBezTo>
                  <a:cubicBezTo>
                    <a:pt x="243025" y="168841"/>
                    <a:pt x="239424" y="164495"/>
                    <a:pt x="239273" y="156105"/>
                  </a:cubicBezTo>
                  <a:cubicBezTo>
                    <a:pt x="239273" y="138424"/>
                    <a:pt x="239273" y="120744"/>
                    <a:pt x="239273" y="103213"/>
                  </a:cubicBezTo>
                  <a:cubicBezTo>
                    <a:pt x="239273" y="100666"/>
                    <a:pt x="239574" y="98119"/>
                    <a:pt x="239123" y="95572"/>
                  </a:cubicBezTo>
                  <a:cubicBezTo>
                    <a:pt x="238973" y="94223"/>
                    <a:pt x="237473" y="92875"/>
                    <a:pt x="236722" y="91676"/>
                  </a:cubicBezTo>
                  <a:cubicBezTo>
                    <a:pt x="235822" y="93024"/>
                    <a:pt x="234922" y="94373"/>
                    <a:pt x="234321" y="95871"/>
                  </a:cubicBezTo>
                  <a:cubicBezTo>
                    <a:pt x="234021" y="96770"/>
                    <a:pt x="234321" y="97669"/>
                    <a:pt x="234321" y="98718"/>
                  </a:cubicBezTo>
                  <a:cubicBezTo>
                    <a:pt x="234472" y="155655"/>
                    <a:pt x="234472" y="212742"/>
                    <a:pt x="234171" y="269829"/>
                  </a:cubicBezTo>
                  <a:cubicBezTo>
                    <a:pt x="234171" y="274174"/>
                    <a:pt x="232221" y="280017"/>
                    <a:pt x="229069" y="282415"/>
                  </a:cubicBezTo>
                  <a:cubicBezTo>
                    <a:pt x="225918" y="284812"/>
                    <a:pt x="219916" y="285112"/>
                    <a:pt x="215714" y="284063"/>
                  </a:cubicBezTo>
                  <a:cubicBezTo>
                    <a:pt x="210012" y="282415"/>
                    <a:pt x="208361" y="277021"/>
                    <a:pt x="208361" y="271177"/>
                  </a:cubicBezTo>
                  <a:cubicBezTo>
                    <a:pt x="208361" y="240162"/>
                    <a:pt x="208361" y="208996"/>
                    <a:pt x="208361" y="177980"/>
                  </a:cubicBezTo>
                  <a:lnTo>
                    <a:pt x="208361" y="169740"/>
                  </a:lnTo>
                  <a:cubicBezTo>
                    <a:pt x="207461" y="169440"/>
                    <a:pt x="206710" y="169140"/>
                    <a:pt x="205810" y="168691"/>
                  </a:cubicBezTo>
                  <a:cubicBezTo>
                    <a:pt x="204910" y="170639"/>
                    <a:pt x="203109" y="172437"/>
                    <a:pt x="203109" y="174384"/>
                  </a:cubicBezTo>
                  <a:cubicBezTo>
                    <a:pt x="202959" y="189967"/>
                    <a:pt x="202959" y="205400"/>
                    <a:pt x="202959" y="220983"/>
                  </a:cubicBezTo>
                  <a:cubicBezTo>
                    <a:pt x="202959" y="237165"/>
                    <a:pt x="203109" y="253497"/>
                    <a:pt x="202959" y="269679"/>
                  </a:cubicBezTo>
                  <a:cubicBezTo>
                    <a:pt x="202959" y="280167"/>
                    <a:pt x="198307" y="285861"/>
                    <a:pt x="189904" y="285711"/>
                  </a:cubicBezTo>
                  <a:cubicBezTo>
                    <a:pt x="181950" y="285561"/>
                    <a:pt x="177298" y="279718"/>
                    <a:pt x="177298" y="269829"/>
                  </a:cubicBezTo>
                  <a:cubicBezTo>
                    <a:pt x="177298" y="213491"/>
                    <a:pt x="177298" y="157153"/>
                    <a:pt x="177298" y="100816"/>
                  </a:cubicBezTo>
                  <a:cubicBezTo>
                    <a:pt x="177298" y="99318"/>
                    <a:pt x="177749" y="97819"/>
                    <a:pt x="177298" y="96620"/>
                  </a:cubicBezTo>
                  <a:cubicBezTo>
                    <a:pt x="176548" y="94822"/>
                    <a:pt x="175348" y="93174"/>
                    <a:pt x="174297" y="91526"/>
                  </a:cubicBezTo>
                  <a:cubicBezTo>
                    <a:pt x="173547" y="93174"/>
                    <a:pt x="172196" y="94822"/>
                    <a:pt x="172196" y="96471"/>
                  </a:cubicBezTo>
                  <a:cubicBezTo>
                    <a:pt x="172046" y="115500"/>
                    <a:pt x="172046" y="134529"/>
                    <a:pt x="172046" y="153557"/>
                  </a:cubicBezTo>
                  <a:cubicBezTo>
                    <a:pt x="172046" y="155355"/>
                    <a:pt x="172196" y="157153"/>
                    <a:pt x="172046" y="159101"/>
                  </a:cubicBezTo>
                  <a:cubicBezTo>
                    <a:pt x="171446" y="165095"/>
                    <a:pt x="167394" y="168990"/>
                    <a:pt x="161542" y="168990"/>
                  </a:cubicBezTo>
                  <a:cubicBezTo>
                    <a:pt x="155990" y="168990"/>
                    <a:pt x="151638" y="165095"/>
                    <a:pt x="151338" y="158951"/>
                  </a:cubicBezTo>
                  <a:cubicBezTo>
                    <a:pt x="151038" y="151610"/>
                    <a:pt x="151188" y="144118"/>
                    <a:pt x="151188" y="136626"/>
                  </a:cubicBezTo>
                  <a:cubicBezTo>
                    <a:pt x="151188" y="115649"/>
                    <a:pt x="151188" y="94523"/>
                    <a:pt x="151188" y="73396"/>
                  </a:cubicBezTo>
                  <a:cubicBezTo>
                    <a:pt x="151338" y="58263"/>
                    <a:pt x="159291" y="50322"/>
                    <a:pt x="174447" y="50322"/>
                  </a:cubicBezTo>
                  <a:close/>
                  <a:moveTo>
                    <a:pt x="23296" y="50322"/>
                  </a:moveTo>
                  <a:cubicBezTo>
                    <a:pt x="44455" y="50172"/>
                    <a:pt x="65613" y="50172"/>
                    <a:pt x="86772" y="50322"/>
                  </a:cubicBezTo>
                  <a:cubicBezTo>
                    <a:pt x="100728" y="50322"/>
                    <a:pt x="108831" y="58263"/>
                    <a:pt x="108831" y="72198"/>
                  </a:cubicBezTo>
                  <a:cubicBezTo>
                    <a:pt x="108981" y="100217"/>
                    <a:pt x="108981" y="128235"/>
                    <a:pt x="108831" y="156404"/>
                  </a:cubicBezTo>
                  <a:cubicBezTo>
                    <a:pt x="108831" y="164795"/>
                    <a:pt x="105229" y="168990"/>
                    <a:pt x="98477" y="168990"/>
                  </a:cubicBezTo>
                  <a:cubicBezTo>
                    <a:pt x="91874" y="168841"/>
                    <a:pt x="88273" y="164495"/>
                    <a:pt x="88273" y="156105"/>
                  </a:cubicBezTo>
                  <a:cubicBezTo>
                    <a:pt x="88122" y="138424"/>
                    <a:pt x="88122" y="120744"/>
                    <a:pt x="88273" y="103213"/>
                  </a:cubicBezTo>
                  <a:cubicBezTo>
                    <a:pt x="88273" y="100666"/>
                    <a:pt x="88423" y="98119"/>
                    <a:pt x="87972" y="95572"/>
                  </a:cubicBezTo>
                  <a:cubicBezTo>
                    <a:pt x="87822" y="94223"/>
                    <a:pt x="86472" y="92875"/>
                    <a:pt x="85571" y="91676"/>
                  </a:cubicBezTo>
                  <a:cubicBezTo>
                    <a:pt x="84671" y="93024"/>
                    <a:pt x="83771" y="94373"/>
                    <a:pt x="83170" y="95871"/>
                  </a:cubicBezTo>
                  <a:cubicBezTo>
                    <a:pt x="82870" y="96770"/>
                    <a:pt x="83321" y="97669"/>
                    <a:pt x="83321" y="98718"/>
                  </a:cubicBezTo>
                  <a:cubicBezTo>
                    <a:pt x="83321" y="155655"/>
                    <a:pt x="83471" y="212742"/>
                    <a:pt x="83020" y="269829"/>
                  </a:cubicBezTo>
                  <a:cubicBezTo>
                    <a:pt x="83020" y="274174"/>
                    <a:pt x="81070" y="280017"/>
                    <a:pt x="77918" y="282415"/>
                  </a:cubicBezTo>
                  <a:cubicBezTo>
                    <a:pt x="74767" y="284812"/>
                    <a:pt x="68765" y="285112"/>
                    <a:pt x="64563" y="284063"/>
                  </a:cubicBezTo>
                  <a:cubicBezTo>
                    <a:pt x="58861" y="282415"/>
                    <a:pt x="57210" y="277021"/>
                    <a:pt x="57210" y="271177"/>
                  </a:cubicBezTo>
                  <a:cubicBezTo>
                    <a:pt x="57210" y="240012"/>
                    <a:pt x="57210" y="208996"/>
                    <a:pt x="57210" y="177980"/>
                  </a:cubicBezTo>
                  <a:lnTo>
                    <a:pt x="57210" y="169740"/>
                  </a:lnTo>
                  <a:cubicBezTo>
                    <a:pt x="56310" y="169440"/>
                    <a:pt x="55559" y="169140"/>
                    <a:pt x="54659" y="168691"/>
                  </a:cubicBezTo>
                  <a:cubicBezTo>
                    <a:pt x="53759" y="170639"/>
                    <a:pt x="51958" y="172437"/>
                    <a:pt x="51958" y="174384"/>
                  </a:cubicBezTo>
                  <a:cubicBezTo>
                    <a:pt x="51808" y="189967"/>
                    <a:pt x="51808" y="205400"/>
                    <a:pt x="51808" y="220983"/>
                  </a:cubicBezTo>
                  <a:cubicBezTo>
                    <a:pt x="51808" y="237165"/>
                    <a:pt x="51958" y="253497"/>
                    <a:pt x="51808" y="269679"/>
                  </a:cubicBezTo>
                  <a:cubicBezTo>
                    <a:pt x="51808" y="280167"/>
                    <a:pt x="47156" y="285861"/>
                    <a:pt x="38753" y="285711"/>
                  </a:cubicBezTo>
                  <a:cubicBezTo>
                    <a:pt x="30799" y="285561"/>
                    <a:pt x="26298" y="279718"/>
                    <a:pt x="26298" y="269829"/>
                  </a:cubicBezTo>
                  <a:cubicBezTo>
                    <a:pt x="26147" y="213491"/>
                    <a:pt x="26298" y="157153"/>
                    <a:pt x="26298" y="100816"/>
                  </a:cubicBezTo>
                  <a:cubicBezTo>
                    <a:pt x="26298" y="99318"/>
                    <a:pt x="26598" y="97819"/>
                    <a:pt x="26147" y="96620"/>
                  </a:cubicBezTo>
                  <a:cubicBezTo>
                    <a:pt x="25397" y="94822"/>
                    <a:pt x="24197" y="93324"/>
                    <a:pt x="23146" y="91526"/>
                  </a:cubicBezTo>
                  <a:cubicBezTo>
                    <a:pt x="22396" y="93174"/>
                    <a:pt x="21045" y="94822"/>
                    <a:pt x="21045" y="96471"/>
                  </a:cubicBezTo>
                  <a:cubicBezTo>
                    <a:pt x="20895" y="115500"/>
                    <a:pt x="20895" y="134529"/>
                    <a:pt x="20895" y="153557"/>
                  </a:cubicBezTo>
                  <a:cubicBezTo>
                    <a:pt x="20895" y="155355"/>
                    <a:pt x="21045" y="157153"/>
                    <a:pt x="20895" y="159101"/>
                  </a:cubicBezTo>
                  <a:cubicBezTo>
                    <a:pt x="20295" y="165095"/>
                    <a:pt x="16243" y="168990"/>
                    <a:pt x="10541" y="168990"/>
                  </a:cubicBezTo>
                  <a:cubicBezTo>
                    <a:pt x="4839" y="168990"/>
                    <a:pt x="487" y="165095"/>
                    <a:pt x="187" y="158951"/>
                  </a:cubicBezTo>
                  <a:cubicBezTo>
                    <a:pt x="-113" y="151610"/>
                    <a:pt x="37" y="144118"/>
                    <a:pt x="37" y="136776"/>
                  </a:cubicBezTo>
                  <a:cubicBezTo>
                    <a:pt x="37" y="115649"/>
                    <a:pt x="37" y="94523"/>
                    <a:pt x="37" y="73396"/>
                  </a:cubicBezTo>
                  <a:cubicBezTo>
                    <a:pt x="187" y="58263"/>
                    <a:pt x="8140" y="50322"/>
                    <a:pt x="23296" y="50322"/>
                  </a:cubicBezTo>
                  <a:close/>
                  <a:moveTo>
                    <a:pt x="517951" y="0"/>
                  </a:moveTo>
                  <a:cubicBezTo>
                    <a:pt x="529352" y="0"/>
                    <a:pt x="538653" y="9291"/>
                    <a:pt x="538503" y="20830"/>
                  </a:cubicBezTo>
                  <a:cubicBezTo>
                    <a:pt x="538503" y="32369"/>
                    <a:pt x="529352" y="41210"/>
                    <a:pt x="517501" y="41060"/>
                  </a:cubicBezTo>
                  <a:cubicBezTo>
                    <a:pt x="506250" y="40910"/>
                    <a:pt x="497099" y="31769"/>
                    <a:pt x="497099" y="20680"/>
                  </a:cubicBezTo>
                  <a:cubicBezTo>
                    <a:pt x="496949" y="9291"/>
                    <a:pt x="506400" y="0"/>
                    <a:pt x="517951" y="0"/>
                  </a:cubicBezTo>
                  <a:close/>
                  <a:moveTo>
                    <a:pt x="366836" y="0"/>
                  </a:moveTo>
                  <a:cubicBezTo>
                    <a:pt x="378406" y="0"/>
                    <a:pt x="387573" y="9291"/>
                    <a:pt x="387423" y="20830"/>
                  </a:cubicBezTo>
                  <a:cubicBezTo>
                    <a:pt x="387423" y="32369"/>
                    <a:pt x="378256" y="41210"/>
                    <a:pt x="366385" y="41060"/>
                  </a:cubicBezTo>
                  <a:cubicBezTo>
                    <a:pt x="355115" y="41060"/>
                    <a:pt x="345948" y="31769"/>
                    <a:pt x="345948" y="20680"/>
                  </a:cubicBezTo>
                  <a:cubicBezTo>
                    <a:pt x="345798" y="9291"/>
                    <a:pt x="355265" y="0"/>
                    <a:pt x="366836" y="0"/>
                  </a:cubicBezTo>
                  <a:close/>
                  <a:moveTo>
                    <a:pt x="205806" y="0"/>
                  </a:moveTo>
                  <a:cubicBezTo>
                    <a:pt x="217376" y="0"/>
                    <a:pt x="226543" y="9291"/>
                    <a:pt x="226393" y="20830"/>
                  </a:cubicBezTo>
                  <a:cubicBezTo>
                    <a:pt x="226393" y="32369"/>
                    <a:pt x="217226" y="41210"/>
                    <a:pt x="205355" y="41060"/>
                  </a:cubicBezTo>
                  <a:cubicBezTo>
                    <a:pt x="194085" y="41060"/>
                    <a:pt x="184918" y="31769"/>
                    <a:pt x="184918" y="20680"/>
                  </a:cubicBezTo>
                  <a:cubicBezTo>
                    <a:pt x="184768" y="9291"/>
                    <a:pt x="194235" y="0"/>
                    <a:pt x="205806" y="0"/>
                  </a:cubicBezTo>
                  <a:close/>
                  <a:moveTo>
                    <a:pt x="54690" y="0"/>
                  </a:moveTo>
                  <a:cubicBezTo>
                    <a:pt x="66241" y="0"/>
                    <a:pt x="75392" y="9291"/>
                    <a:pt x="75242" y="20830"/>
                  </a:cubicBezTo>
                  <a:cubicBezTo>
                    <a:pt x="75242" y="32369"/>
                    <a:pt x="66091" y="41210"/>
                    <a:pt x="54240" y="41060"/>
                  </a:cubicBezTo>
                  <a:cubicBezTo>
                    <a:pt x="43139" y="41060"/>
                    <a:pt x="33838" y="31769"/>
                    <a:pt x="33838" y="20680"/>
                  </a:cubicBezTo>
                  <a:cubicBezTo>
                    <a:pt x="33688" y="9291"/>
                    <a:pt x="43139" y="0"/>
                    <a:pt x="54690" y="0"/>
                  </a:cubicBezTo>
                  <a:close/>
                </a:path>
              </a:pathLst>
            </a:custGeom>
            <a:solidFill>
              <a:schemeClr val="bg1"/>
            </a:solidFill>
            <a:ln>
              <a:noFill/>
            </a:ln>
          </p:spPr>
          <p:txBody>
            <a:bodyPr/>
            <a:lstStyle/>
            <a:p>
              <a:pPr algn="l" defTabSz="1828800" hangingPunct="1">
                <a:defRPr/>
              </a:pPr>
              <a:endParaRPr lang="zh-CN" altLang="en-US" sz="3600" kern="1200">
                <a:solidFill>
                  <a:prstClr val="black"/>
                </a:solidFill>
                <a:latin typeface="微软雅黑" panose="020F0502020204030204"/>
                <a:ea typeface="微软雅黑"/>
                <a:cs typeface="+mn-ea"/>
                <a:sym typeface="+mn-lt"/>
              </a:endParaRPr>
            </a:p>
          </p:txBody>
        </p:sp>
      </p:grpSp>
      <p:grpSp>
        <p:nvGrpSpPr>
          <p:cNvPr id="39" name="Group 32">
            <a:extLst>
              <a:ext uri="{FF2B5EF4-FFF2-40B4-BE49-F238E27FC236}">
                <a16:creationId xmlns:a16="http://schemas.microsoft.com/office/drawing/2014/main" id="{8DE5B65B-305B-4592-BA4A-B37F6DAAF2FD}"/>
              </a:ext>
            </a:extLst>
          </p:cNvPr>
          <p:cNvGrpSpPr/>
          <p:nvPr/>
        </p:nvGrpSpPr>
        <p:grpSpPr>
          <a:xfrm>
            <a:off x="15250442" y="7446792"/>
            <a:ext cx="1224000" cy="1224000"/>
            <a:chOff x="7625221" y="2691425"/>
            <a:chExt cx="612000" cy="612000"/>
          </a:xfrm>
        </p:grpSpPr>
        <p:sp>
          <p:nvSpPr>
            <p:cNvPr id="40" name="矩形: 圆角 39">
              <a:extLst>
                <a:ext uri="{FF2B5EF4-FFF2-40B4-BE49-F238E27FC236}">
                  <a16:creationId xmlns:a16="http://schemas.microsoft.com/office/drawing/2014/main" id="{3B29966C-1366-4879-BC31-FA9C879F13B0}"/>
                </a:ext>
              </a:extLst>
            </p:cNvPr>
            <p:cNvSpPr/>
            <p:nvPr/>
          </p:nvSpPr>
          <p:spPr>
            <a:xfrm>
              <a:off x="7625221" y="2691425"/>
              <a:ext cx="612000" cy="612000"/>
            </a:xfrm>
            <a:prstGeom prst="roundRect">
              <a:avLst/>
            </a:prstGeom>
            <a:solidFill>
              <a:srgbClr val="153C7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lang="zh-CN" altLang="en-US" sz="3600">
                <a:solidFill>
                  <a:prstClr val="white"/>
                </a:solidFill>
                <a:latin typeface="微软雅黑" panose="020F0502020204030204"/>
                <a:ea typeface="微软雅黑"/>
                <a:cs typeface="+mn-ea"/>
                <a:sym typeface="+mn-lt"/>
              </a:endParaRPr>
            </a:p>
          </p:txBody>
        </p:sp>
        <p:sp>
          <p:nvSpPr>
            <p:cNvPr id="41" name="7-persons-male-silhouettes_35178">
              <a:extLst>
                <a:ext uri="{FF2B5EF4-FFF2-40B4-BE49-F238E27FC236}">
                  <a16:creationId xmlns:a16="http://schemas.microsoft.com/office/drawing/2014/main" id="{88976088-485C-4C56-A67A-4B6D39E88178}"/>
                </a:ext>
              </a:extLst>
            </p:cNvPr>
            <p:cNvSpPr>
              <a:spLocks noChangeAspect="1"/>
            </p:cNvSpPr>
            <p:nvPr/>
          </p:nvSpPr>
          <p:spPr bwMode="auto">
            <a:xfrm>
              <a:off x="7730961" y="2789673"/>
              <a:ext cx="397000" cy="396000"/>
            </a:xfrm>
            <a:custGeom>
              <a:avLst/>
              <a:gdLst>
                <a:gd name="connsiteX0" fmla="*/ 121497 w 608749"/>
                <a:gd name="connsiteY0" fmla="*/ 332646 h 607216"/>
                <a:gd name="connsiteX1" fmla="*/ 217963 w 608749"/>
                <a:gd name="connsiteY1" fmla="*/ 381288 h 607216"/>
                <a:gd name="connsiteX2" fmla="*/ 314429 w 608749"/>
                <a:gd name="connsiteY2" fmla="*/ 332646 h 607216"/>
                <a:gd name="connsiteX3" fmla="*/ 332931 w 608749"/>
                <a:gd name="connsiteY3" fmla="*/ 340691 h 607216"/>
                <a:gd name="connsiteX4" fmla="*/ 347554 w 608749"/>
                <a:gd name="connsiteY4" fmla="*/ 345831 h 607216"/>
                <a:gd name="connsiteX5" fmla="*/ 386050 w 608749"/>
                <a:gd name="connsiteY5" fmla="*/ 363336 h 607216"/>
                <a:gd name="connsiteX6" fmla="*/ 427233 w 608749"/>
                <a:gd name="connsiteY6" fmla="*/ 457715 h 607216"/>
                <a:gd name="connsiteX7" fmla="*/ 427904 w 608749"/>
                <a:gd name="connsiteY7" fmla="*/ 461290 h 607216"/>
                <a:gd name="connsiteX8" fmla="*/ 435962 w 608749"/>
                <a:gd name="connsiteY8" fmla="*/ 535259 h 607216"/>
                <a:gd name="connsiteX9" fmla="*/ 404702 w 608749"/>
                <a:gd name="connsiteY9" fmla="*/ 574291 h 607216"/>
                <a:gd name="connsiteX10" fmla="*/ 403060 w 608749"/>
                <a:gd name="connsiteY10" fmla="*/ 574887 h 607216"/>
                <a:gd name="connsiteX11" fmla="*/ 341063 w 608749"/>
                <a:gd name="connsiteY11" fmla="*/ 592020 h 607216"/>
                <a:gd name="connsiteX12" fmla="*/ 218038 w 608749"/>
                <a:gd name="connsiteY12" fmla="*/ 607216 h 607216"/>
                <a:gd name="connsiteX13" fmla="*/ 217963 w 608749"/>
                <a:gd name="connsiteY13" fmla="*/ 607216 h 607216"/>
                <a:gd name="connsiteX14" fmla="*/ 217888 w 608749"/>
                <a:gd name="connsiteY14" fmla="*/ 607216 h 607216"/>
                <a:gd name="connsiteX15" fmla="*/ 94863 w 608749"/>
                <a:gd name="connsiteY15" fmla="*/ 592020 h 607216"/>
                <a:gd name="connsiteX16" fmla="*/ 32866 w 608749"/>
                <a:gd name="connsiteY16" fmla="*/ 574887 h 607216"/>
                <a:gd name="connsiteX17" fmla="*/ 31224 w 608749"/>
                <a:gd name="connsiteY17" fmla="*/ 574291 h 607216"/>
                <a:gd name="connsiteX18" fmla="*/ 39 w 608749"/>
                <a:gd name="connsiteY18" fmla="*/ 535259 h 607216"/>
                <a:gd name="connsiteX19" fmla="*/ 8096 w 608749"/>
                <a:gd name="connsiteY19" fmla="*/ 461290 h 607216"/>
                <a:gd name="connsiteX20" fmla="*/ 8693 w 608749"/>
                <a:gd name="connsiteY20" fmla="*/ 457715 h 607216"/>
                <a:gd name="connsiteX21" fmla="*/ 49876 w 608749"/>
                <a:gd name="connsiteY21" fmla="*/ 363336 h 607216"/>
                <a:gd name="connsiteX22" fmla="*/ 88372 w 608749"/>
                <a:gd name="connsiteY22" fmla="*/ 345831 h 607216"/>
                <a:gd name="connsiteX23" fmla="*/ 102995 w 608749"/>
                <a:gd name="connsiteY23" fmla="*/ 340691 h 607216"/>
                <a:gd name="connsiteX24" fmla="*/ 121497 w 608749"/>
                <a:gd name="connsiteY24" fmla="*/ 332646 h 607216"/>
                <a:gd name="connsiteX25" fmla="*/ 491757 w 608749"/>
                <a:gd name="connsiteY25" fmla="*/ 259893 h 607216"/>
                <a:gd name="connsiteX26" fmla="*/ 513912 w 608749"/>
                <a:gd name="connsiteY26" fmla="*/ 269801 h 607216"/>
                <a:gd name="connsiteX27" fmla="*/ 564040 w 608749"/>
                <a:gd name="connsiteY27" fmla="*/ 290733 h 607216"/>
                <a:gd name="connsiteX28" fmla="*/ 600815 w 608749"/>
                <a:gd name="connsiteY28" fmla="*/ 380571 h 607216"/>
                <a:gd name="connsiteX29" fmla="*/ 608722 w 608749"/>
                <a:gd name="connsiteY29" fmla="*/ 452755 h 607216"/>
                <a:gd name="connsiteX30" fmla="*/ 584404 w 608749"/>
                <a:gd name="connsiteY30" fmla="*/ 479721 h 607216"/>
                <a:gd name="connsiteX31" fmla="*/ 524131 w 608749"/>
                <a:gd name="connsiteY31" fmla="*/ 496333 h 607216"/>
                <a:gd name="connsiteX32" fmla="*/ 447298 w 608749"/>
                <a:gd name="connsiteY32" fmla="*/ 508848 h 607216"/>
                <a:gd name="connsiteX33" fmla="*/ 440659 w 608749"/>
                <a:gd name="connsiteY33" fmla="*/ 459012 h 607216"/>
                <a:gd name="connsiteX34" fmla="*/ 440062 w 608749"/>
                <a:gd name="connsiteY34" fmla="*/ 455437 h 607216"/>
                <a:gd name="connsiteX35" fmla="*/ 393813 w 608749"/>
                <a:gd name="connsiteY35" fmla="*/ 353009 h 607216"/>
                <a:gd name="connsiteX36" fmla="*/ 351593 w 608749"/>
                <a:gd name="connsiteY36" fmla="*/ 333492 h 607216"/>
                <a:gd name="connsiteX37" fmla="*/ 337718 w 608749"/>
                <a:gd name="connsiteY37" fmla="*/ 328650 h 607216"/>
                <a:gd name="connsiteX38" fmla="*/ 312803 w 608749"/>
                <a:gd name="connsiteY38" fmla="*/ 316955 h 607216"/>
                <a:gd name="connsiteX39" fmla="*/ 332049 w 608749"/>
                <a:gd name="connsiteY39" fmla="*/ 274792 h 607216"/>
                <a:gd name="connsiteX40" fmla="*/ 403735 w 608749"/>
                <a:gd name="connsiteY40" fmla="*/ 298257 h 607216"/>
                <a:gd name="connsiteX41" fmla="*/ 491757 w 608749"/>
                <a:gd name="connsiteY41" fmla="*/ 259893 h 607216"/>
                <a:gd name="connsiteX42" fmla="*/ 219023 w 608749"/>
                <a:gd name="connsiteY42" fmla="*/ 88771 h 607216"/>
                <a:gd name="connsiteX43" fmla="*/ 329197 w 608749"/>
                <a:gd name="connsiteY43" fmla="*/ 223174 h 607216"/>
                <a:gd name="connsiteX44" fmla="*/ 219023 w 608749"/>
                <a:gd name="connsiteY44" fmla="*/ 361154 h 607216"/>
                <a:gd name="connsiteX45" fmla="*/ 108850 w 608749"/>
                <a:gd name="connsiteY45" fmla="*/ 223174 h 607216"/>
                <a:gd name="connsiteX46" fmla="*/ 219023 w 608749"/>
                <a:gd name="connsiteY46" fmla="*/ 88771 h 607216"/>
                <a:gd name="connsiteX47" fmla="*/ 403684 w 608749"/>
                <a:gd name="connsiteY47" fmla="*/ 0 h 607216"/>
                <a:gd name="connsiteX48" fmla="*/ 513862 w 608749"/>
                <a:gd name="connsiteY48" fmla="*/ 134294 h 607216"/>
                <a:gd name="connsiteX49" fmla="*/ 403684 w 608749"/>
                <a:gd name="connsiteY49" fmla="*/ 272312 h 607216"/>
                <a:gd name="connsiteX50" fmla="*/ 339308 w 608749"/>
                <a:gd name="connsiteY50" fmla="*/ 246988 h 607216"/>
                <a:gd name="connsiteX51" fmla="*/ 343784 w 608749"/>
                <a:gd name="connsiteY51" fmla="*/ 219131 h 607216"/>
                <a:gd name="connsiteX52" fmla="*/ 340651 w 608749"/>
                <a:gd name="connsiteY52" fmla="*/ 156490 h 607216"/>
                <a:gd name="connsiteX53" fmla="*/ 314617 w 608749"/>
                <a:gd name="connsiteY53" fmla="*/ 105543 h 607216"/>
                <a:gd name="connsiteX54" fmla="*/ 294103 w 608749"/>
                <a:gd name="connsiteY54" fmla="*/ 87891 h 607216"/>
                <a:gd name="connsiteX55" fmla="*/ 403684 w 608749"/>
                <a:gd name="connsiteY55" fmla="*/ 0 h 607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08749" h="607216">
                  <a:moveTo>
                    <a:pt x="121497" y="332646"/>
                  </a:moveTo>
                  <a:cubicBezTo>
                    <a:pt x="145446" y="364453"/>
                    <a:pt x="178571" y="381288"/>
                    <a:pt x="217963" y="381288"/>
                  </a:cubicBezTo>
                  <a:cubicBezTo>
                    <a:pt x="257355" y="381213"/>
                    <a:pt x="290555" y="364453"/>
                    <a:pt x="314429" y="332646"/>
                  </a:cubicBezTo>
                  <a:cubicBezTo>
                    <a:pt x="320099" y="335477"/>
                    <a:pt x="326216" y="338084"/>
                    <a:pt x="332931" y="340691"/>
                  </a:cubicBezTo>
                  <a:cubicBezTo>
                    <a:pt x="337556" y="342553"/>
                    <a:pt x="342406" y="344117"/>
                    <a:pt x="347554" y="345831"/>
                  </a:cubicBezTo>
                  <a:cubicBezTo>
                    <a:pt x="360610" y="350077"/>
                    <a:pt x="374113" y="354472"/>
                    <a:pt x="386050" y="363336"/>
                  </a:cubicBezTo>
                  <a:cubicBezTo>
                    <a:pt x="414326" y="384417"/>
                    <a:pt x="421787" y="426801"/>
                    <a:pt x="427233" y="457715"/>
                  </a:cubicBezTo>
                  <a:lnTo>
                    <a:pt x="427904" y="461290"/>
                  </a:lnTo>
                  <a:cubicBezTo>
                    <a:pt x="432455" y="486840"/>
                    <a:pt x="435141" y="511794"/>
                    <a:pt x="435962" y="535259"/>
                  </a:cubicBezTo>
                  <a:cubicBezTo>
                    <a:pt x="436857" y="562746"/>
                    <a:pt x="419772" y="568854"/>
                    <a:pt x="404702" y="574291"/>
                  </a:cubicBezTo>
                  <a:lnTo>
                    <a:pt x="403060" y="574887"/>
                  </a:lnTo>
                  <a:cubicBezTo>
                    <a:pt x="384931" y="581443"/>
                    <a:pt x="364713" y="587029"/>
                    <a:pt x="341063" y="592020"/>
                  </a:cubicBezTo>
                  <a:cubicBezTo>
                    <a:pt x="292942" y="602151"/>
                    <a:pt x="253849" y="606993"/>
                    <a:pt x="218038" y="607216"/>
                  </a:cubicBezTo>
                  <a:lnTo>
                    <a:pt x="217963" y="607216"/>
                  </a:lnTo>
                  <a:lnTo>
                    <a:pt x="217888" y="607216"/>
                  </a:lnTo>
                  <a:cubicBezTo>
                    <a:pt x="182152" y="606993"/>
                    <a:pt x="143059" y="602151"/>
                    <a:pt x="94863" y="592020"/>
                  </a:cubicBezTo>
                  <a:cubicBezTo>
                    <a:pt x="71288" y="587029"/>
                    <a:pt x="50995" y="581443"/>
                    <a:pt x="32866" y="574887"/>
                  </a:cubicBezTo>
                  <a:lnTo>
                    <a:pt x="31224" y="574291"/>
                  </a:lnTo>
                  <a:cubicBezTo>
                    <a:pt x="16154" y="568854"/>
                    <a:pt x="-931" y="562746"/>
                    <a:pt x="39" y="535259"/>
                  </a:cubicBezTo>
                  <a:cubicBezTo>
                    <a:pt x="785" y="511794"/>
                    <a:pt x="3545" y="486915"/>
                    <a:pt x="8096" y="461290"/>
                  </a:cubicBezTo>
                  <a:lnTo>
                    <a:pt x="8693" y="457715"/>
                  </a:lnTo>
                  <a:cubicBezTo>
                    <a:pt x="14139" y="426801"/>
                    <a:pt x="21600" y="384417"/>
                    <a:pt x="49876" y="363336"/>
                  </a:cubicBezTo>
                  <a:cubicBezTo>
                    <a:pt x="61813" y="354472"/>
                    <a:pt x="75316" y="350077"/>
                    <a:pt x="88372" y="345831"/>
                  </a:cubicBezTo>
                  <a:cubicBezTo>
                    <a:pt x="93520" y="344117"/>
                    <a:pt x="98370" y="342553"/>
                    <a:pt x="102995" y="340691"/>
                  </a:cubicBezTo>
                  <a:cubicBezTo>
                    <a:pt x="109784" y="338084"/>
                    <a:pt x="115827" y="335477"/>
                    <a:pt x="121497" y="332646"/>
                  </a:cubicBezTo>
                  <a:close/>
                  <a:moveTo>
                    <a:pt x="491757" y="259893"/>
                  </a:moveTo>
                  <a:cubicBezTo>
                    <a:pt x="498545" y="263469"/>
                    <a:pt x="505781" y="266597"/>
                    <a:pt x="513912" y="269801"/>
                  </a:cubicBezTo>
                  <a:cubicBezTo>
                    <a:pt x="530621" y="276356"/>
                    <a:pt x="549419" y="279932"/>
                    <a:pt x="564040" y="290733"/>
                  </a:cubicBezTo>
                  <a:cubicBezTo>
                    <a:pt x="589178" y="309505"/>
                    <a:pt x="595668" y="351743"/>
                    <a:pt x="600815" y="380571"/>
                  </a:cubicBezTo>
                  <a:cubicBezTo>
                    <a:pt x="604993" y="404335"/>
                    <a:pt x="607827" y="428619"/>
                    <a:pt x="608722" y="452755"/>
                  </a:cubicBezTo>
                  <a:cubicBezTo>
                    <a:pt x="609319" y="471453"/>
                    <a:pt x="600069" y="474060"/>
                    <a:pt x="584404" y="479721"/>
                  </a:cubicBezTo>
                  <a:cubicBezTo>
                    <a:pt x="564786" y="486798"/>
                    <a:pt x="544496" y="492013"/>
                    <a:pt x="524131" y="496333"/>
                  </a:cubicBezTo>
                  <a:cubicBezTo>
                    <a:pt x="498918" y="501622"/>
                    <a:pt x="473183" y="506166"/>
                    <a:pt x="447298" y="508848"/>
                  </a:cubicBezTo>
                  <a:cubicBezTo>
                    <a:pt x="445881" y="492609"/>
                    <a:pt x="443643" y="475997"/>
                    <a:pt x="440659" y="459012"/>
                  </a:cubicBezTo>
                  <a:lnTo>
                    <a:pt x="440062" y="455437"/>
                  </a:lnTo>
                  <a:cubicBezTo>
                    <a:pt x="434169" y="422436"/>
                    <a:pt x="426262" y="377145"/>
                    <a:pt x="393813" y="353009"/>
                  </a:cubicBezTo>
                  <a:cubicBezTo>
                    <a:pt x="380163" y="342804"/>
                    <a:pt x="365020" y="337887"/>
                    <a:pt x="351593" y="333492"/>
                  </a:cubicBezTo>
                  <a:cubicBezTo>
                    <a:pt x="346669" y="331853"/>
                    <a:pt x="341970" y="330363"/>
                    <a:pt x="337718" y="328650"/>
                  </a:cubicBezTo>
                  <a:cubicBezTo>
                    <a:pt x="328095" y="324925"/>
                    <a:pt x="320113" y="321350"/>
                    <a:pt x="312803" y="316955"/>
                  </a:cubicBezTo>
                  <a:cubicBezTo>
                    <a:pt x="321158" y="303695"/>
                    <a:pt x="327424" y="289243"/>
                    <a:pt x="332049" y="274792"/>
                  </a:cubicBezTo>
                  <a:cubicBezTo>
                    <a:pt x="352338" y="290212"/>
                    <a:pt x="376507" y="298257"/>
                    <a:pt x="403735" y="298257"/>
                  </a:cubicBezTo>
                  <a:cubicBezTo>
                    <a:pt x="438645" y="298257"/>
                    <a:pt x="468707" y="285072"/>
                    <a:pt x="491757" y="259893"/>
                  </a:cubicBezTo>
                  <a:close/>
                  <a:moveTo>
                    <a:pt x="219023" y="88771"/>
                  </a:moveTo>
                  <a:cubicBezTo>
                    <a:pt x="301672" y="88771"/>
                    <a:pt x="337924" y="146436"/>
                    <a:pt x="329197" y="223174"/>
                  </a:cubicBezTo>
                  <a:cubicBezTo>
                    <a:pt x="322036" y="285384"/>
                    <a:pt x="294735" y="361154"/>
                    <a:pt x="219023" y="361154"/>
                  </a:cubicBezTo>
                  <a:cubicBezTo>
                    <a:pt x="143237" y="361154"/>
                    <a:pt x="115936" y="285384"/>
                    <a:pt x="108850" y="223174"/>
                  </a:cubicBezTo>
                  <a:cubicBezTo>
                    <a:pt x="100048" y="146436"/>
                    <a:pt x="136375" y="88771"/>
                    <a:pt x="219023" y="88771"/>
                  </a:cubicBezTo>
                  <a:close/>
                  <a:moveTo>
                    <a:pt x="403684" y="0"/>
                  </a:moveTo>
                  <a:cubicBezTo>
                    <a:pt x="486336" y="0"/>
                    <a:pt x="522664" y="57650"/>
                    <a:pt x="513862" y="134294"/>
                  </a:cubicBezTo>
                  <a:cubicBezTo>
                    <a:pt x="506701" y="196562"/>
                    <a:pt x="479473" y="272312"/>
                    <a:pt x="403684" y="272312"/>
                  </a:cubicBezTo>
                  <a:cubicBezTo>
                    <a:pt x="376382" y="272312"/>
                    <a:pt x="355346" y="262480"/>
                    <a:pt x="339308" y="246988"/>
                  </a:cubicBezTo>
                  <a:cubicBezTo>
                    <a:pt x="341397" y="236932"/>
                    <a:pt x="342814" y="227473"/>
                    <a:pt x="343784" y="219131"/>
                  </a:cubicBezTo>
                  <a:cubicBezTo>
                    <a:pt x="346395" y="196488"/>
                    <a:pt x="345350" y="175409"/>
                    <a:pt x="340651" y="156490"/>
                  </a:cubicBezTo>
                  <a:cubicBezTo>
                    <a:pt x="335802" y="136528"/>
                    <a:pt x="327000" y="119397"/>
                    <a:pt x="314617" y="105543"/>
                  </a:cubicBezTo>
                  <a:cubicBezTo>
                    <a:pt x="308575" y="98765"/>
                    <a:pt x="301712" y="92881"/>
                    <a:pt x="294103" y="87891"/>
                  </a:cubicBezTo>
                  <a:cubicBezTo>
                    <a:pt x="302532" y="35529"/>
                    <a:pt x="338786" y="0"/>
                    <a:pt x="403684" y="0"/>
                  </a:cubicBezTo>
                  <a:close/>
                </a:path>
              </a:pathLst>
            </a:custGeom>
            <a:solidFill>
              <a:schemeClr val="bg1"/>
            </a:solidFill>
            <a:ln>
              <a:noFill/>
            </a:ln>
          </p:spPr>
          <p:txBody>
            <a:bodyPr/>
            <a:lstStyle/>
            <a:p>
              <a:pPr algn="l" defTabSz="1828800" hangingPunct="1">
                <a:defRPr/>
              </a:pPr>
              <a:endParaRPr lang="zh-CN" altLang="en-US" sz="3600" kern="1200">
                <a:solidFill>
                  <a:prstClr val="black"/>
                </a:solidFill>
                <a:latin typeface="微软雅黑" panose="020F0502020204030204"/>
                <a:ea typeface="微软雅黑"/>
                <a:cs typeface="+mn-ea"/>
                <a:sym typeface="+mn-lt"/>
              </a:endParaRPr>
            </a:p>
          </p:txBody>
        </p:sp>
      </p:grpSp>
      <p:grpSp>
        <p:nvGrpSpPr>
          <p:cNvPr id="14" name="组合 13">
            <a:extLst>
              <a:ext uri="{FF2B5EF4-FFF2-40B4-BE49-F238E27FC236}">
                <a16:creationId xmlns:a16="http://schemas.microsoft.com/office/drawing/2014/main" id="{DBFFE6DA-6880-4499-8DEA-3B9FBBA0580D}"/>
              </a:ext>
            </a:extLst>
          </p:cNvPr>
          <p:cNvGrpSpPr/>
          <p:nvPr/>
        </p:nvGrpSpPr>
        <p:grpSpPr>
          <a:xfrm>
            <a:off x="15250442" y="9753008"/>
            <a:ext cx="1224000" cy="1224000"/>
            <a:chOff x="7552718" y="4683367"/>
            <a:chExt cx="612000" cy="612000"/>
          </a:xfrm>
        </p:grpSpPr>
        <p:sp>
          <p:nvSpPr>
            <p:cNvPr id="61" name="矩形: 圆角 60">
              <a:extLst>
                <a:ext uri="{FF2B5EF4-FFF2-40B4-BE49-F238E27FC236}">
                  <a16:creationId xmlns:a16="http://schemas.microsoft.com/office/drawing/2014/main" id="{53E52215-281C-4C42-977E-C73A72F6DC76}"/>
                </a:ext>
              </a:extLst>
            </p:cNvPr>
            <p:cNvSpPr/>
            <p:nvPr/>
          </p:nvSpPr>
          <p:spPr>
            <a:xfrm>
              <a:off x="7552718" y="4683367"/>
              <a:ext cx="612000" cy="612000"/>
            </a:xfrm>
            <a:prstGeom prst="roundRect">
              <a:avLst/>
            </a:prstGeom>
            <a:solidFill>
              <a:srgbClr val="153C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59" name="Rounded Rectangle 36">
              <a:extLst>
                <a:ext uri="{FF2B5EF4-FFF2-40B4-BE49-F238E27FC236}">
                  <a16:creationId xmlns:a16="http://schemas.microsoft.com/office/drawing/2014/main" id="{0FA07432-61E5-4812-903F-795BEA472F44}"/>
                </a:ext>
              </a:extLst>
            </p:cNvPr>
            <p:cNvSpPr/>
            <p:nvPr/>
          </p:nvSpPr>
          <p:spPr>
            <a:xfrm>
              <a:off x="7607963" y="4755367"/>
              <a:ext cx="504000" cy="468000"/>
            </a:xfrm>
            <a:custGeom>
              <a:avLst/>
              <a:gdLst>
                <a:gd name="connsiteX0" fmla="*/ 0 w 574179"/>
                <a:gd name="connsiteY0" fmla="*/ 451358 h 547653"/>
                <a:gd name="connsiteX1" fmla="*/ 574179 w 574179"/>
                <a:gd name="connsiteY1" fmla="*/ 451358 h 547653"/>
                <a:gd name="connsiteX2" fmla="*/ 574179 w 574179"/>
                <a:gd name="connsiteY2" fmla="*/ 475432 h 547653"/>
                <a:gd name="connsiteX3" fmla="*/ 531137 w 574179"/>
                <a:gd name="connsiteY3" fmla="*/ 547653 h 547653"/>
                <a:gd name="connsiteX4" fmla="*/ 42181 w 574179"/>
                <a:gd name="connsiteY4" fmla="*/ 547653 h 547653"/>
                <a:gd name="connsiteX5" fmla="*/ 0 w 574179"/>
                <a:gd name="connsiteY5" fmla="*/ 475432 h 547653"/>
                <a:gd name="connsiteX6" fmla="*/ 392503 w 574179"/>
                <a:gd name="connsiteY6" fmla="*/ 318175 h 547653"/>
                <a:gd name="connsiteX7" fmla="*/ 416711 w 574179"/>
                <a:gd name="connsiteY7" fmla="*/ 337076 h 547653"/>
                <a:gd name="connsiteX8" fmla="*/ 419305 w 574179"/>
                <a:gd name="connsiteY8" fmla="*/ 345668 h 547653"/>
                <a:gd name="connsiteX9" fmla="*/ 395097 w 574179"/>
                <a:gd name="connsiteY9" fmla="*/ 343091 h 547653"/>
                <a:gd name="connsiteX10" fmla="*/ 298695 w 574179"/>
                <a:gd name="connsiteY10" fmla="*/ 263188 h 547653"/>
                <a:gd name="connsiteX11" fmla="*/ 320244 w 574179"/>
                <a:gd name="connsiteY11" fmla="*/ 272640 h 547653"/>
                <a:gd name="connsiteX12" fmla="*/ 330588 w 574179"/>
                <a:gd name="connsiteY12" fmla="*/ 270062 h 547653"/>
                <a:gd name="connsiteX13" fmla="*/ 377997 w 574179"/>
                <a:gd name="connsiteY13" fmla="*/ 307013 h 547653"/>
                <a:gd name="connsiteX14" fmla="*/ 377997 w 574179"/>
                <a:gd name="connsiteY14" fmla="*/ 341385 h 547653"/>
                <a:gd name="connsiteX15" fmla="*/ 308177 w 574179"/>
                <a:gd name="connsiteY15" fmla="*/ 338807 h 547653"/>
                <a:gd name="connsiteX16" fmla="*/ 320247 w 574179"/>
                <a:gd name="connsiteY16" fmla="*/ 224505 h 547653"/>
                <a:gd name="connsiteX17" fmla="*/ 336603 w 574179"/>
                <a:gd name="connsiteY17" fmla="*/ 241694 h 547653"/>
                <a:gd name="connsiteX18" fmla="*/ 335742 w 574179"/>
                <a:gd name="connsiteY18" fmla="*/ 246851 h 547653"/>
                <a:gd name="connsiteX19" fmla="*/ 433876 w 574179"/>
                <a:gd name="connsiteY19" fmla="*/ 324202 h 547653"/>
                <a:gd name="connsiteX20" fmla="*/ 435597 w 574179"/>
                <a:gd name="connsiteY20" fmla="*/ 325921 h 547653"/>
                <a:gd name="connsiteX21" fmla="*/ 446788 w 574179"/>
                <a:gd name="connsiteY21" fmla="*/ 364597 h 547653"/>
                <a:gd name="connsiteX22" fmla="*/ 499298 w 574179"/>
                <a:gd name="connsiteY22" fmla="*/ 380926 h 547653"/>
                <a:gd name="connsiteX23" fmla="*/ 499298 w 574179"/>
                <a:gd name="connsiteY23" fmla="*/ 438510 h 547653"/>
                <a:gd name="connsiteX24" fmla="*/ 74052 w 574179"/>
                <a:gd name="connsiteY24" fmla="*/ 438510 h 547653"/>
                <a:gd name="connsiteX25" fmla="*/ 74052 w 574179"/>
                <a:gd name="connsiteY25" fmla="*/ 380926 h 547653"/>
                <a:gd name="connsiteX26" fmla="*/ 286675 w 574179"/>
                <a:gd name="connsiteY26" fmla="*/ 352564 h 547653"/>
                <a:gd name="connsiteX27" fmla="*/ 439040 w 574179"/>
                <a:gd name="connsiteY27" fmla="*/ 362878 h 547653"/>
                <a:gd name="connsiteX28" fmla="*/ 428711 w 574179"/>
                <a:gd name="connsiteY28" fmla="*/ 329359 h 547653"/>
                <a:gd name="connsiteX29" fmla="*/ 332299 w 574179"/>
                <a:gd name="connsiteY29" fmla="*/ 252867 h 547653"/>
                <a:gd name="connsiteX30" fmla="*/ 320247 w 574179"/>
                <a:gd name="connsiteY30" fmla="*/ 258024 h 547653"/>
                <a:gd name="connsiteX31" fmla="*/ 303031 w 574179"/>
                <a:gd name="connsiteY31" fmla="*/ 241694 h 547653"/>
                <a:gd name="connsiteX32" fmla="*/ 320247 w 574179"/>
                <a:gd name="connsiteY32" fmla="*/ 224505 h 547653"/>
                <a:gd name="connsiteX33" fmla="*/ 299567 w 574179"/>
                <a:gd name="connsiteY33" fmla="*/ 186650 h 547653"/>
                <a:gd name="connsiteX34" fmla="*/ 427837 w 574179"/>
                <a:gd name="connsiteY34" fmla="*/ 215021 h 547653"/>
                <a:gd name="connsiteX35" fmla="*/ 433002 w 574179"/>
                <a:gd name="connsiteY35" fmla="*/ 217600 h 547653"/>
                <a:gd name="connsiteX36" fmla="*/ 438168 w 574179"/>
                <a:gd name="connsiteY36" fmla="*/ 220179 h 547653"/>
                <a:gd name="connsiteX37" fmla="*/ 442472 w 574179"/>
                <a:gd name="connsiteY37" fmla="*/ 225337 h 547653"/>
                <a:gd name="connsiteX38" fmla="*/ 445915 w 574179"/>
                <a:gd name="connsiteY38" fmla="*/ 230496 h 547653"/>
                <a:gd name="connsiteX39" fmla="*/ 447637 w 574179"/>
                <a:gd name="connsiteY39" fmla="*/ 237374 h 547653"/>
                <a:gd name="connsiteX40" fmla="*/ 449359 w 574179"/>
                <a:gd name="connsiteY40" fmla="*/ 241672 h 547653"/>
                <a:gd name="connsiteX41" fmla="*/ 462272 w 574179"/>
                <a:gd name="connsiteY41" fmla="*/ 352576 h 547653"/>
                <a:gd name="connsiteX42" fmla="*/ 457968 w 574179"/>
                <a:gd name="connsiteY42" fmla="*/ 351716 h 547653"/>
                <a:gd name="connsiteX43" fmla="*/ 448498 w 574179"/>
                <a:gd name="connsiteY43" fmla="*/ 321626 h 547653"/>
                <a:gd name="connsiteX44" fmla="*/ 446776 w 574179"/>
                <a:gd name="connsiteY44" fmla="*/ 315608 h 547653"/>
                <a:gd name="connsiteX45" fmla="*/ 351219 w 574179"/>
                <a:gd name="connsiteY45" fmla="*/ 240812 h 547653"/>
                <a:gd name="connsiteX46" fmla="*/ 320228 w 574179"/>
                <a:gd name="connsiteY46" fmla="*/ 210722 h 547653"/>
                <a:gd name="connsiteX47" fmla="*/ 293541 w 574179"/>
                <a:gd name="connsiteY47" fmla="*/ 226197 h 547653"/>
                <a:gd name="connsiteX48" fmla="*/ 290958 w 574179"/>
                <a:gd name="connsiteY48" fmla="*/ 203844 h 547653"/>
                <a:gd name="connsiteX49" fmla="*/ 274612 w 574179"/>
                <a:gd name="connsiteY49" fmla="*/ 186650 h 547653"/>
                <a:gd name="connsiteX50" fmla="*/ 282360 w 574179"/>
                <a:gd name="connsiteY50" fmla="*/ 203844 h 547653"/>
                <a:gd name="connsiteX51" fmla="*/ 283221 w 574179"/>
                <a:gd name="connsiteY51" fmla="*/ 203844 h 547653"/>
                <a:gd name="connsiteX52" fmla="*/ 265143 w 574179"/>
                <a:gd name="connsiteY52" fmla="*/ 338820 h 547653"/>
                <a:gd name="connsiteX53" fmla="*/ 195412 w 574179"/>
                <a:gd name="connsiteY53" fmla="*/ 341400 h 547653"/>
                <a:gd name="connsiteX54" fmla="*/ 195412 w 574179"/>
                <a:gd name="connsiteY54" fmla="*/ 266604 h 547653"/>
                <a:gd name="connsiteX55" fmla="*/ 186803 w 574179"/>
                <a:gd name="connsiteY55" fmla="*/ 269183 h 547653"/>
                <a:gd name="connsiteX56" fmla="*/ 178194 w 574179"/>
                <a:gd name="connsiteY56" fmla="*/ 343119 h 547653"/>
                <a:gd name="connsiteX57" fmla="*/ 111907 w 574179"/>
                <a:gd name="connsiteY57" fmla="*/ 352576 h 547653"/>
                <a:gd name="connsiteX58" fmla="*/ 124820 w 574179"/>
                <a:gd name="connsiteY58" fmla="*/ 241672 h 547653"/>
                <a:gd name="connsiteX59" fmla="*/ 125681 w 574179"/>
                <a:gd name="connsiteY59" fmla="*/ 237373 h 547653"/>
                <a:gd name="connsiteX60" fmla="*/ 128264 w 574179"/>
                <a:gd name="connsiteY60" fmla="*/ 230496 h 547653"/>
                <a:gd name="connsiteX61" fmla="*/ 131707 w 574179"/>
                <a:gd name="connsiteY61" fmla="*/ 226197 h 547653"/>
                <a:gd name="connsiteX62" fmla="*/ 136011 w 574179"/>
                <a:gd name="connsiteY62" fmla="*/ 220179 h 547653"/>
                <a:gd name="connsiteX63" fmla="*/ 141177 w 574179"/>
                <a:gd name="connsiteY63" fmla="*/ 217600 h 547653"/>
                <a:gd name="connsiteX64" fmla="*/ 145481 w 574179"/>
                <a:gd name="connsiteY64" fmla="*/ 215021 h 547653"/>
                <a:gd name="connsiteX65" fmla="*/ 274612 w 574179"/>
                <a:gd name="connsiteY65" fmla="*/ 186650 h 547653"/>
                <a:gd name="connsiteX66" fmla="*/ 287089 w 574179"/>
                <a:gd name="connsiteY66" fmla="*/ 0 h 547653"/>
                <a:gd name="connsiteX67" fmla="*/ 369292 w 574179"/>
                <a:gd name="connsiteY67" fmla="*/ 89871 h 547653"/>
                <a:gd name="connsiteX68" fmla="*/ 287089 w 574179"/>
                <a:gd name="connsiteY68" fmla="*/ 179742 h 547653"/>
                <a:gd name="connsiteX69" fmla="*/ 204886 w 574179"/>
                <a:gd name="connsiteY69" fmla="*/ 89871 h 547653"/>
                <a:gd name="connsiteX70" fmla="*/ 287089 w 574179"/>
                <a:gd name="connsiteY70" fmla="*/ 0 h 54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74179" h="547653">
                  <a:moveTo>
                    <a:pt x="0" y="451358"/>
                  </a:moveTo>
                  <a:lnTo>
                    <a:pt x="574179" y="451358"/>
                  </a:lnTo>
                  <a:lnTo>
                    <a:pt x="574179" y="475432"/>
                  </a:lnTo>
                  <a:lnTo>
                    <a:pt x="531137" y="547653"/>
                  </a:lnTo>
                  <a:lnTo>
                    <a:pt x="42181" y="547653"/>
                  </a:lnTo>
                  <a:lnTo>
                    <a:pt x="0" y="475432"/>
                  </a:lnTo>
                  <a:close/>
                  <a:moveTo>
                    <a:pt x="392503" y="318175"/>
                  </a:moveTo>
                  <a:lnTo>
                    <a:pt x="416711" y="337076"/>
                  </a:lnTo>
                  <a:lnTo>
                    <a:pt x="419305" y="345668"/>
                  </a:lnTo>
                  <a:cubicBezTo>
                    <a:pt x="411524" y="344809"/>
                    <a:pt x="403743" y="343950"/>
                    <a:pt x="395097" y="343091"/>
                  </a:cubicBezTo>
                  <a:close/>
                  <a:moveTo>
                    <a:pt x="298695" y="263188"/>
                  </a:moveTo>
                  <a:cubicBezTo>
                    <a:pt x="304729" y="269203"/>
                    <a:pt x="311625" y="272640"/>
                    <a:pt x="320244" y="272640"/>
                  </a:cubicBezTo>
                  <a:cubicBezTo>
                    <a:pt x="323692" y="272640"/>
                    <a:pt x="327140" y="271781"/>
                    <a:pt x="330588" y="270062"/>
                  </a:cubicBezTo>
                  <a:lnTo>
                    <a:pt x="377997" y="307013"/>
                  </a:lnTo>
                  <a:lnTo>
                    <a:pt x="377997" y="341385"/>
                  </a:lnTo>
                  <a:cubicBezTo>
                    <a:pt x="356448" y="339666"/>
                    <a:pt x="333174" y="338807"/>
                    <a:pt x="308177" y="338807"/>
                  </a:cubicBezTo>
                  <a:close/>
                  <a:moveTo>
                    <a:pt x="320247" y="224505"/>
                  </a:moveTo>
                  <a:cubicBezTo>
                    <a:pt x="329716" y="224505"/>
                    <a:pt x="336603" y="232240"/>
                    <a:pt x="336603" y="241694"/>
                  </a:cubicBezTo>
                  <a:cubicBezTo>
                    <a:pt x="336603" y="243413"/>
                    <a:pt x="336603" y="245132"/>
                    <a:pt x="335742" y="246851"/>
                  </a:cubicBezTo>
                  <a:lnTo>
                    <a:pt x="433876" y="324202"/>
                  </a:lnTo>
                  <a:cubicBezTo>
                    <a:pt x="434736" y="325062"/>
                    <a:pt x="434736" y="325062"/>
                    <a:pt x="435597" y="325921"/>
                  </a:cubicBezTo>
                  <a:lnTo>
                    <a:pt x="446788" y="364597"/>
                  </a:lnTo>
                  <a:cubicBezTo>
                    <a:pt x="488107" y="372332"/>
                    <a:pt x="499298" y="380926"/>
                    <a:pt x="499298" y="380926"/>
                  </a:cubicBezTo>
                  <a:lnTo>
                    <a:pt x="499298" y="438510"/>
                  </a:lnTo>
                  <a:lnTo>
                    <a:pt x="74052" y="438510"/>
                  </a:lnTo>
                  <a:lnTo>
                    <a:pt x="74052" y="380926"/>
                  </a:lnTo>
                  <a:cubicBezTo>
                    <a:pt x="74052" y="380926"/>
                    <a:pt x="109346" y="352564"/>
                    <a:pt x="286675" y="352564"/>
                  </a:cubicBezTo>
                  <a:cubicBezTo>
                    <a:pt x="358984" y="352564"/>
                    <a:pt x="406329" y="357721"/>
                    <a:pt x="439040" y="362878"/>
                  </a:cubicBezTo>
                  <a:lnTo>
                    <a:pt x="428711" y="329359"/>
                  </a:lnTo>
                  <a:lnTo>
                    <a:pt x="332299" y="252867"/>
                  </a:lnTo>
                  <a:cubicBezTo>
                    <a:pt x="328855" y="256305"/>
                    <a:pt x="324551" y="258024"/>
                    <a:pt x="320247" y="258024"/>
                  </a:cubicBezTo>
                  <a:cubicBezTo>
                    <a:pt x="310778" y="258024"/>
                    <a:pt x="303031" y="250289"/>
                    <a:pt x="303031" y="241694"/>
                  </a:cubicBezTo>
                  <a:cubicBezTo>
                    <a:pt x="303031" y="232240"/>
                    <a:pt x="310778" y="224505"/>
                    <a:pt x="320247" y="224505"/>
                  </a:cubicBezTo>
                  <a:close/>
                  <a:moveTo>
                    <a:pt x="299567" y="186650"/>
                  </a:moveTo>
                  <a:cubicBezTo>
                    <a:pt x="359828" y="190089"/>
                    <a:pt x="425254" y="213301"/>
                    <a:pt x="427837" y="215021"/>
                  </a:cubicBezTo>
                  <a:cubicBezTo>
                    <a:pt x="430420" y="215021"/>
                    <a:pt x="431281" y="216740"/>
                    <a:pt x="433002" y="217600"/>
                  </a:cubicBezTo>
                  <a:cubicBezTo>
                    <a:pt x="434724" y="218460"/>
                    <a:pt x="436446" y="219319"/>
                    <a:pt x="438168" y="220179"/>
                  </a:cubicBezTo>
                  <a:cubicBezTo>
                    <a:pt x="439889" y="221899"/>
                    <a:pt x="440750" y="223618"/>
                    <a:pt x="442472" y="225337"/>
                  </a:cubicBezTo>
                  <a:cubicBezTo>
                    <a:pt x="443333" y="227057"/>
                    <a:pt x="445055" y="228776"/>
                    <a:pt x="445915" y="230496"/>
                  </a:cubicBezTo>
                  <a:cubicBezTo>
                    <a:pt x="446776" y="232215"/>
                    <a:pt x="447637" y="234794"/>
                    <a:pt x="447637" y="237374"/>
                  </a:cubicBezTo>
                  <a:cubicBezTo>
                    <a:pt x="448498" y="238233"/>
                    <a:pt x="449359" y="239953"/>
                    <a:pt x="449359" y="241672"/>
                  </a:cubicBezTo>
                  <a:lnTo>
                    <a:pt x="462272" y="352576"/>
                  </a:lnTo>
                  <a:cubicBezTo>
                    <a:pt x="460550" y="352576"/>
                    <a:pt x="459689" y="352576"/>
                    <a:pt x="457968" y="351716"/>
                  </a:cubicBezTo>
                  <a:lnTo>
                    <a:pt x="448498" y="321626"/>
                  </a:lnTo>
                  <a:lnTo>
                    <a:pt x="446776" y="315608"/>
                  </a:lnTo>
                  <a:lnTo>
                    <a:pt x="351219" y="240812"/>
                  </a:lnTo>
                  <a:cubicBezTo>
                    <a:pt x="351219" y="224478"/>
                    <a:pt x="337445" y="210722"/>
                    <a:pt x="320228" y="210722"/>
                  </a:cubicBezTo>
                  <a:cubicBezTo>
                    <a:pt x="309036" y="210722"/>
                    <a:pt x="299567" y="216740"/>
                    <a:pt x="293541" y="226197"/>
                  </a:cubicBezTo>
                  <a:lnTo>
                    <a:pt x="290958" y="203844"/>
                  </a:lnTo>
                  <a:close/>
                  <a:moveTo>
                    <a:pt x="274612" y="186650"/>
                  </a:moveTo>
                  <a:lnTo>
                    <a:pt x="282360" y="203844"/>
                  </a:lnTo>
                  <a:lnTo>
                    <a:pt x="283221" y="203844"/>
                  </a:lnTo>
                  <a:lnTo>
                    <a:pt x="265143" y="338820"/>
                  </a:lnTo>
                  <a:cubicBezTo>
                    <a:pt x="239316" y="338820"/>
                    <a:pt x="216073" y="340540"/>
                    <a:pt x="195412" y="341400"/>
                  </a:cubicBezTo>
                  <a:lnTo>
                    <a:pt x="195412" y="266604"/>
                  </a:lnTo>
                  <a:cubicBezTo>
                    <a:pt x="192829" y="268323"/>
                    <a:pt x="189386" y="269183"/>
                    <a:pt x="186803" y="269183"/>
                  </a:cubicBezTo>
                  <a:lnTo>
                    <a:pt x="178194" y="343119"/>
                  </a:lnTo>
                  <a:cubicBezTo>
                    <a:pt x="149785" y="345698"/>
                    <a:pt x="128264" y="349137"/>
                    <a:pt x="111907" y="352576"/>
                  </a:cubicBezTo>
                  <a:lnTo>
                    <a:pt x="124820" y="241672"/>
                  </a:lnTo>
                  <a:cubicBezTo>
                    <a:pt x="124820" y="239953"/>
                    <a:pt x="125681" y="239093"/>
                    <a:pt x="125681" y="237373"/>
                  </a:cubicBezTo>
                  <a:cubicBezTo>
                    <a:pt x="126542" y="234794"/>
                    <a:pt x="126542" y="232215"/>
                    <a:pt x="128264" y="230496"/>
                  </a:cubicBezTo>
                  <a:cubicBezTo>
                    <a:pt x="129124" y="228776"/>
                    <a:pt x="129985" y="227057"/>
                    <a:pt x="131707" y="226197"/>
                  </a:cubicBezTo>
                  <a:cubicBezTo>
                    <a:pt x="132568" y="223618"/>
                    <a:pt x="134290" y="221899"/>
                    <a:pt x="136011" y="220179"/>
                  </a:cubicBezTo>
                  <a:cubicBezTo>
                    <a:pt x="137733" y="219319"/>
                    <a:pt x="139455" y="218460"/>
                    <a:pt x="141177" y="217600"/>
                  </a:cubicBezTo>
                  <a:cubicBezTo>
                    <a:pt x="142898" y="216740"/>
                    <a:pt x="143759" y="215021"/>
                    <a:pt x="145481" y="215021"/>
                  </a:cubicBezTo>
                  <a:cubicBezTo>
                    <a:pt x="148925" y="213301"/>
                    <a:pt x="214351" y="190089"/>
                    <a:pt x="274612" y="186650"/>
                  </a:cubicBezTo>
                  <a:close/>
                  <a:moveTo>
                    <a:pt x="287089" y="0"/>
                  </a:moveTo>
                  <a:cubicBezTo>
                    <a:pt x="332488" y="0"/>
                    <a:pt x="369292" y="40237"/>
                    <a:pt x="369292" y="89871"/>
                  </a:cubicBezTo>
                  <a:cubicBezTo>
                    <a:pt x="369292" y="139505"/>
                    <a:pt x="332488" y="179742"/>
                    <a:pt x="287089" y="179742"/>
                  </a:cubicBezTo>
                  <a:cubicBezTo>
                    <a:pt x="241690" y="179742"/>
                    <a:pt x="204886" y="139505"/>
                    <a:pt x="204886" y="89871"/>
                  </a:cubicBezTo>
                  <a:cubicBezTo>
                    <a:pt x="204886" y="40237"/>
                    <a:pt x="241690" y="0"/>
                    <a:pt x="28708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lang="zh-CN" altLang="en-US" sz="3600">
                <a:solidFill>
                  <a:prstClr val="white"/>
                </a:solidFill>
                <a:latin typeface="微软雅黑" panose="020F0502020204030204"/>
                <a:ea typeface="微软雅黑"/>
                <a:cs typeface="+mn-ea"/>
                <a:sym typeface="+mn-lt"/>
              </a:endParaRPr>
            </a:p>
          </p:txBody>
        </p:sp>
      </p:grpSp>
      <p:pic>
        <p:nvPicPr>
          <p:cNvPr id="3" name="图像" descr="图像">
            <a:extLst>
              <a:ext uri="{FF2B5EF4-FFF2-40B4-BE49-F238E27FC236}">
                <a16:creationId xmlns:a16="http://schemas.microsoft.com/office/drawing/2014/main" id="{DCCE74AC-F8C9-8C84-44EE-FCA90F45ED21}"/>
              </a:ext>
            </a:extLst>
          </p:cNvPr>
          <p:cNvPicPr>
            <a:picLocks noChangeAspect="1"/>
          </p:cNvPicPr>
          <p:nvPr/>
        </p:nvPicPr>
        <p:blipFill>
          <a:blip r:embed="rId4"/>
          <a:stretch>
            <a:fillRect/>
          </a:stretch>
        </p:blipFill>
        <p:spPr>
          <a:xfrm>
            <a:off x="22328622" y="12448261"/>
            <a:ext cx="1450112" cy="625458"/>
          </a:xfrm>
          <a:prstGeom prst="rect">
            <a:avLst/>
          </a:prstGeom>
          <a:ln w="12700">
            <a:miter lim="400000"/>
            <a:headEnd/>
            <a:tailEnd/>
          </a:ln>
        </p:spPr>
      </p:pic>
      <p:sp>
        <p:nvSpPr>
          <p:cNvPr id="6" name="线条">
            <a:extLst>
              <a:ext uri="{FF2B5EF4-FFF2-40B4-BE49-F238E27FC236}">
                <a16:creationId xmlns:a16="http://schemas.microsoft.com/office/drawing/2014/main" id="{96490303-F110-F211-67B5-A1B10024C8AC}"/>
              </a:ext>
            </a:extLst>
          </p:cNvPr>
          <p:cNvSpPr/>
          <p:nvPr/>
        </p:nvSpPr>
        <p:spPr>
          <a:xfrm>
            <a:off x="1" y="1276098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pic>
        <p:nvPicPr>
          <p:cNvPr id="8" name="图片 7" descr="文本&#10;&#10;描述已自动生成">
            <a:extLst>
              <a:ext uri="{FF2B5EF4-FFF2-40B4-BE49-F238E27FC236}">
                <a16:creationId xmlns:a16="http://schemas.microsoft.com/office/drawing/2014/main" id="{94167209-0297-4428-C728-125B3C399C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spTree>
    <p:extLst>
      <p:ext uri="{BB962C8B-B14F-4D97-AF65-F5344CB8AC3E}">
        <p14:creationId xmlns:p14="http://schemas.microsoft.com/office/powerpoint/2010/main" val="2693047702"/>
      </p:ext>
    </p:extLst>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矩形 28">
            <a:extLst>
              <a:ext uri="{FF2B5EF4-FFF2-40B4-BE49-F238E27FC236}">
                <a16:creationId xmlns:a16="http://schemas.microsoft.com/office/drawing/2014/main" id="{2D8B1B8D-E8A3-4799-840A-87DF4BBFF332}"/>
              </a:ext>
            </a:extLst>
          </p:cNvPr>
          <p:cNvSpPr/>
          <p:nvPr/>
        </p:nvSpPr>
        <p:spPr>
          <a:xfrm>
            <a:off x="2" y="5065915"/>
            <a:ext cx="6648612" cy="3410806"/>
          </a:xfrm>
          <a:prstGeom prst="rect">
            <a:avLst/>
          </a:prstGeom>
          <a:solidFill>
            <a:srgbClr val="992E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87" name="TextBox 72">
            <a:extLst>
              <a:ext uri="{FF2B5EF4-FFF2-40B4-BE49-F238E27FC236}">
                <a16:creationId xmlns:a16="http://schemas.microsoft.com/office/drawing/2014/main" id="{D85CEAB1-A015-45D8-9125-8E3B71FB237F}"/>
              </a:ext>
            </a:extLst>
          </p:cNvPr>
          <p:cNvSpPr txBox="1"/>
          <p:nvPr/>
        </p:nvSpPr>
        <p:spPr>
          <a:xfrm>
            <a:off x="2188564" y="1896936"/>
            <a:ext cx="9380584"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US" altLang="zh-CN" sz="4800" kern="0">
                <a:solidFill>
                  <a:sysClr val="windowText" lastClr="000000">
                    <a:lumMod val="65000"/>
                    <a:lumOff val="35000"/>
                  </a:sysClr>
                </a:solidFill>
                <a:latin typeface="微软雅黑" panose="020F0502020204030204"/>
                <a:ea typeface="微软雅黑"/>
                <a:cs typeface="+mn-ea"/>
                <a:sym typeface="+mn-lt"/>
              </a:rPr>
              <a:t>E-resource</a:t>
            </a:r>
            <a:r>
              <a:rPr lang="zh-CN" altLang="en-US" sz="4800" kern="0">
                <a:solidFill>
                  <a:sysClr val="windowText" lastClr="000000">
                    <a:lumMod val="65000"/>
                    <a:lumOff val="35000"/>
                  </a:sysClr>
                </a:solidFill>
                <a:latin typeface="微软雅黑" panose="020F0502020204030204"/>
                <a:ea typeface="微软雅黑"/>
                <a:cs typeface="+mn-ea"/>
                <a:sym typeface="+mn-lt"/>
              </a:rPr>
              <a:t> </a:t>
            </a:r>
            <a:r>
              <a:rPr lang="en-US" altLang="zh-CN" sz="4800" kern="0">
                <a:solidFill>
                  <a:sysClr val="windowText" lastClr="000000">
                    <a:lumMod val="65000"/>
                    <a:lumOff val="35000"/>
                  </a:sysClr>
                </a:solidFill>
                <a:latin typeface="微软雅黑" panose="020F0502020204030204"/>
                <a:ea typeface="微软雅黑"/>
                <a:cs typeface="+mn-ea"/>
                <a:sym typeface="+mn-lt"/>
              </a:rPr>
              <a:t>Off</a:t>
            </a:r>
            <a:r>
              <a:rPr lang="zh-CN" altLang="en-US" sz="4800" kern="0">
                <a:solidFill>
                  <a:sysClr val="windowText" lastClr="000000">
                    <a:lumMod val="65000"/>
                    <a:lumOff val="35000"/>
                  </a:sysClr>
                </a:solidFill>
                <a:latin typeface="微软雅黑" panose="020F0502020204030204"/>
                <a:ea typeface="微软雅黑"/>
                <a:cs typeface="+mn-ea"/>
                <a:sym typeface="+mn-lt"/>
              </a:rPr>
              <a:t> </a:t>
            </a:r>
            <a:r>
              <a:rPr lang="en-US" altLang="zh-CN" sz="4800" kern="0">
                <a:solidFill>
                  <a:sysClr val="windowText" lastClr="000000">
                    <a:lumMod val="65000"/>
                    <a:lumOff val="35000"/>
                  </a:sysClr>
                </a:solidFill>
                <a:latin typeface="微软雅黑" panose="020F0502020204030204"/>
                <a:ea typeface="微软雅黑"/>
                <a:cs typeface="+mn-ea"/>
                <a:sym typeface="+mn-lt"/>
              </a:rPr>
              <a:t>Campus</a:t>
            </a:r>
            <a:r>
              <a:rPr lang="zh-CN" altLang="en-US" sz="4800" kern="0">
                <a:solidFill>
                  <a:sysClr val="windowText" lastClr="000000">
                    <a:lumMod val="65000"/>
                    <a:lumOff val="35000"/>
                  </a:sysClr>
                </a:solidFill>
                <a:latin typeface="微软雅黑" panose="020F0502020204030204"/>
                <a:ea typeface="微软雅黑"/>
                <a:cs typeface="+mn-ea"/>
                <a:sym typeface="+mn-lt"/>
              </a:rPr>
              <a:t> </a:t>
            </a:r>
            <a:r>
              <a:rPr lang="en-US" altLang="zh-CN" sz="4800" kern="0">
                <a:solidFill>
                  <a:sysClr val="windowText" lastClr="000000">
                    <a:lumMod val="65000"/>
                    <a:lumOff val="35000"/>
                  </a:sysClr>
                </a:solidFill>
                <a:latin typeface="微软雅黑" panose="020F0502020204030204"/>
                <a:ea typeface="微软雅黑"/>
                <a:cs typeface="+mn-ea"/>
                <a:sym typeface="+mn-lt"/>
              </a:rPr>
              <a:t>Access</a:t>
            </a:r>
            <a:endParaRPr lang="zh-CN" altLang="en-US" sz="4800" kern="0">
              <a:solidFill>
                <a:sysClr val="windowText" lastClr="000000">
                  <a:lumMod val="65000"/>
                  <a:lumOff val="35000"/>
                </a:sysClr>
              </a:solidFill>
              <a:latin typeface="微软雅黑" panose="020F0502020204030204"/>
              <a:ea typeface="微软雅黑"/>
              <a:cs typeface="+mn-ea"/>
              <a:sym typeface="+mn-lt"/>
            </a:endParaRP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374281" y="1815302"/>
            <a:ext cx="1622962" cy="1015664"/>
            <a:chOff x="187140" y="227688"/>
            <a:chExt cx="811481" cy="507832"/>
          </a:xfrm>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solidFill>
              <a:srgbClr val="153C78"/>
            </a:solidFill>
            <a:ln w="28575">
              <a:solidFill>
                <a:srgbClr val="153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187140" y="227688"/>
              <a:ext cx="811481" cy="507832"/>
            </a:xfrm>
            <a:prstGeom prst="rect">
              <a:avLst/>
            </a:prstGeom>
            <a:solidFill>
              <a:srgbClr val="992E2B"/>
            </a:solid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4.5</a:t>
              </a:r>
              <a:endParaRPr lang="zh-CN" altLang="en-US" sz="6000" kern="1200" dirty="0">
                <a:solidFill>
                  <a:prstClr val="white"/>
                </a:solidFill>
                <a:latin typeface="微软雅黑" panose="020F0502020204030204"/>
                <a:ea typeface="微软雅黑"/>
                <a:cs typeface="+mn-ea"/>
                <a:sym typeface="+mn-lt"/>
              </a:endParaRPr>
            </a:p>
          </p:txBody>
        </p:sp>
      </p:grpSp>
      <p:sp>
        <p:nvSpPr>
          <p:cNvPr id="11" name="Text Box 3">
            <a:extLst>
              <a:ext uri="{FF2B5EF4-FFF2-40B4-BE49-F238E27FC236}">
                <a16:creationId xmlns:a16="http://schemas.microsoft.com/office/drawing/2014/main" id="{ED7D6B98-C6D2-4C05-86A5-DE987F34516F}"/>
              </a:ext>
            </a:extLst>
          </p:cNvPr>
          <p:cNvSpPr txBox="1">
            <a:spLocks noChangeArrowheads="1"/>
          </p:cNvSpPr>
          <p:nvPr/>
        </p:nvSpPr>
        <p:spPr bwMode="auto">
          <a:xfrm>
            <a:off x="-697052" y="5142797"/>
            <a:ext cx="7005718" cy="3318409"/>
          </a:xfrm>
          <a:prstGeom prst="rect">
            <a:avLst/>
          </a:prstGeom>
          <a:noFill/>
          <a:ln>
            <a:noFill/>
          </a:ln>
          <a:effectLst/>
        </p:spPr>
        <p:txBody>
          <a:bodyPr wrap="square">
            <a:spAutoFit/>
          </a:bodyPr>
          <a:lstStyle/>
          <a:p>
            <a:pPr algn="r" defTabSz="1828800" hangingPunct="1">
              <a:lnSpc>
                <a:spcPct val="150000"/>
              </a:lnSpc>
              <a:defRPr/>
            </a:pPr>
            <a:r>
              <a:rPr kumimoji="1" lang="en-GB" altLang="zh-CN" sz="3600" kern="1200" dirty="0">
                <a:solidFill>
                  <a:prstClr val="white"/>
                </a:solidFill>
                <a:latin typeface="微软雅黑" panose="020F0502020204030204"/>
                <a:ea typeface="微软雅黑"/>
                <a:cs typeface="+mn-ea"/>
                <a:sym typeface="+mn-lt"/>
              </a:rPr>
              <a:t>In campus: in ZJU IP</a:t>
            </a:r>
          </a:p>
          <a:p>
            <a:pPr algn="r" defTabSz="1828800" hangingPunct="1">
              <a:lnSpc>
                <a:spcPct val="150000"/>
              </a:lnSpc>
              <a:defRPr/>
            </a:pPr>
            <a:r>
              <a:rPr kumimoji="1" lang="en-GB" altLang="zh-CN" sz="3600" kern="1200" dirty="0">
                <a:solidFill>
                  <a:prstClr val="white"/>
                </a:solidFill>
                <a:latin typeface="微软雅黑" panose="020F0502020204030204"/>
                <a:ea typeface="微软雅黑"/>
                <a:cs typeface="+mn-ea"/>
                <a:sym typeface="+mn-lt"/>
              </a:rPr>
              <a:t>Off campus: Three ways</a:t>
            </a:r>
          </a:p>
          <a:p>
            <a:pPr algn="r" defTabSz="1828800" hangingPunct="1">
              <a:lnSpc>
                <a:spcPct val="150000"/>
              </a:lnSpc>
              <a:defRPr/>
            </a:pPr>
            <a:r>
              <a:rPr kumimoji="1" lang="en-GB" altLang="zh-CN" sz="3600" kern="1200" dirty="0">
                <a:solidFill>
                  <a:prstClr val="white"/>
                </a:solidFill>
                <a:latin typeface="微软雅黑" panose="020F0502020204030204"/>
                <a:ea typeface="微软雅黑"/>
                <a:cs typeface="+mn-ea"/>
                <a:sym typeface="+mn-lt"/>
              </a:rPr>
              <a:t>Get instructions in Library website</a:t>
            </a:r>
            <a:endParaRPr kumimoji="1" lang="zh-CN" altLang="en-US" sz="3600" kern="1200" dirty="0">
              <a:solidFill>
                <a:prstClr val="white"/>
              </a:solidFill>
              <a:latin typeface="微软雅黑" panose="020F0502020204030204"/>
              <a:ea typeface="微软雅黑"/>
              <a:cs typeface="+mn-ea"/>
              <a:sym typeface="+mn-lt"/>
            </a:endParaRPr>
          </a:p>
        </p:txBody>
      </p:sp>
      <p:grpSp>
        <p:nvGrpSpPr>
          <p:cNvPr id="15" name="组合 14">
            <a:extLst>
              <a:ext uri="{FF2B5EF4-FFF2-40B4-BE49-F238E27FC236}">
                <a16:creationId xmlns:a16="http://schemas.microsoft.com/office/drawing/2014/main" id="{464F3551-EC2E-438E-AC27-184485CF44B4}"/>
              </a:ext>
            </a:extLst>
          </p:cNvPr>
          <p:cNvGrpSpPr/>
          <p:nvPr/>
        </p:nvGrpSpPr>
        <p:grpSpPr>
          <a:xfrm>
            <a:off x="13400955" y="4078276"/>
            <a:ext cx="10983044" cy="2916719"/>
            <a:chOff x="-9057679" y="5385685"/>
            <a:chExt cx="29952893" cy="3110146"/>
          </a:xfrm>
          <a:noFill/>
        </p:grpSpPr>
        <p:sp>
          <p:nvSpPr>
            <p:cNvPr id="17" name="矩形 16">
              <a:extLst>
                <a:ext uri="{FF2B5EF4-FFF2-40B4-BE49-F238E27FC236}">
                  <a16:creationId xmlns:a16="http://schemas.microsoft.com/office/drawing/2014/main" id="{462ABB5E-D1BB-4CEF-9235-A0B77D63E764}"/>
                </a:ext>
              </a:extLst>
            </p:cNvPr>
            <p:cNvSpPr/>
            <p:nvPr/>
          </p:nvSpPr>
          <p:spPr>
            <a:xfrm>
              <a:off x="-9057679" y="5385685"/>
              <a:ext cx="17470744" cy="823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1828800" hangingPunct="1">
                <a:defRPr/>
              </a:pPr>
              <a:endParaRPr lang="zh-CN" altLang="en-US" sz="3600" kern="1200">
                <a:solidFill>
                  <a:prstClr val="black">
                    <a:lumMod val="65000"/>
                    <a:lumOff val="35000"/>
                  </a:prstClr>
                </a:solidFill>
                <a:latin typeface="微软雅黑" panose="020F0502020204030204"/>
                <a:ea typeface="微软雅黑"/>
                <a:cs typeface="+mn-ea"/>
                <a:sym typeface="+mn-lt"/>
              </a:endParaRPr>
            </a:p>
          </p:txBody>
        </p:sp>
        <p:sp>
          <p:nvSpPr>
            <p:cNvPr id="18" name="Text Box 4">
              <a:extLst>
                <a:ext uri="{FF2B5EF4-FFF2-40B4-BE49-F238E27FC236}">
                  <a16:creationId xmlns:a16="http://schemas.microsoft.com/office/drawing/2014/main" id="{C36E1DF2-E4AD-4825-A0A4-12248F43095B}"/>
                </a:ext>
              </a:extLst>
            </p:cNvPr>
            <p:cNvSpPr txBox="1">
              <a:spLocks noChangeArrowheads="1"/>
            </p:cNvSpPr>
            <p:nvPr/>
          </p:nvSpPr>
          <p:spPr bwMode="auto">
            <a:xfrm>
              <a:off x="-8130578" y="5443690"/>
              <a:ext cx="29025792" cy="3052141"/>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defTabSz="1828800" hangingPunct="1">
                <a:defRPr/>
              </a:pPr>
              <a:r>
                <a:rPr kumimoji="1" lang="en-US" altLang="zh-CN" sz="3600" b="1" kern="1200" dirty="0">
                  <a:solidFill>
                    <a:prstClr val="black">
                      <a:lumMod val="65000"/>
                      <a:lumOff val="35000"/>
                    </a:prstClr>
                  </a:solidFill>
                  <a:latin typeface="微软雅黑" panose="020F0502020204030204"/>
                  <a:ea typeface="微软雅黑"/>
                  <a:cs typeface="+mn-ea"/>
                  <a:sym typeface="+mn-lt"/>
                </a:rPr>
                <a:t>VPN</a:t>
              </a:r>
            </a:p>
            <a:p>
              <a:pPr marL="571500" indent="-571500" algn="l" defTabSz="1828800" hangingPunct="1">
                <a:buFont typeface="Arial" panose="020B0604020202020204" pitchFamily="34" charset="0"/>
                <a:buChar char="•"/>
                <a:defRPr/>
              </a:pPr>
              <a:r>
                <a:rPr kumimoji="1" lang="en-US" altLang="zh-CN" sz="3600" kern="1200" dirty="0">
                  <a:solidFill>
                    <a:prstClr val="black">
                      <a:lumMod val="65000"/>
                      <a:lumOff val="35000"/>
                    </a:prstClr>
                  </a:solidFill>
                  <a:latin typeface="微软雅黑" panose="020F0502020204030204"/>
                  <a:ea typeface="微软雅黑"/>
                  <a:cs typeface="+mn-ea"/>
                  <a:sym typeface="+mn-lt"/>
                </a:rPr>
                <a:t>Visit rvpn.zju.edu.cn​</a:t>
              </a:r>
            </a:p>
            <a:p>
              <a:pPr marL="571500" indent="-571500" algn="l" defTabSz="1828800" hangingPunct="1">
                <a:buFont typeface="Arial" panose="020B0604020202020204" pitchFamily="34" charset="0"/>
                <a:buChar char="•"/>
                <a:defRPr/>
              </a:pPr>
              <a:r>
                <a:rPr kumimoji="1" lang="en-US" altLang="zh-CN" sz="3600" kern="1200" dirty="0">
                  <a:solidFill>
                    <a:prstClr val="black">
                      <a:lumMod val="65000"/>
                      <a:lumOff val="35000"/>
                    </a:prstClr>
                  </a:solidFill>
                  <a:latin typeface="微软雅黑" panose="020F0502020204030204"/>
                  <a:ea typeface="微软雅黑"/>
                  <a:cs typeface="+mn-ea"/>
                  <a:sym typeface="+mn-lt"/>
                </a:rPr>
                <a:t>Download and install the </a:t>
              </a:r>
              <a:r>
                <a:rPr kumimoji="1" lang="en-US" altLang="zh-CN" sz="3600" kern="1200" dirty="0" err="1">
                  <a:solidFill>
                    <a:prstClr val="black">
                      <a:lumMod val="65000"/>
                      <a:lumOff val="35000"/>
                    </a:prstClr>
                  </a:solidFill>
                  <a:latin typeface="微软雅黑" panose="020F0502020204030204"/>
                  <a:ea typeface="微软雅黑"/>
                  <a:cs typeface="+mn-ea"/>
                  <a:sym typeface="+mn-lt"/>
                </a:rPr>
                <a:t>EasyConnect</a:t>
              </a:r>
              <a:r>
                <a:rPr kumimoji="1" lang="en-US" altLang="zh-CN" sz="3600" kern="1200" dirty="0">
                  <a:solidFill>
                    <a:prstClr val="black">
                      <a:lumMod val="65000"/>
                      <a:lumOff val="35000"/>
                    </a:prstClr>
                  </a:solidFill>
                  <a:latin typeface="微软雅黑" panose="020F0502020204030204"/>
                  <a:ea typeface="微软雅黑"/>
                  <a:cs typeface="+mn-ea"/>
                  <a:sym typeface="+mn-lt"/>
                </a:rPr>
                <a:t> platform​</a:t>
              </a:r>
            </a:p>
            <a:p>
              <a:pPr marL="571500" indent="-571500" algn="l" defTabSz="1828800" hangingPunct="1">
                <a:buFont typeface="Arial" panose="020B0604020202020204" pitchFamily="34" charset="0"/>
                <a:buChar char="•"/>
                <a:defRPr/>
              </a:pPr>
              <a:r>
                <a:rPr kumimoji="1" lang="en-US" altLang="zh-CN" sz="3600" kern="1200" dirty="0">
                  <a:solidFill>
                    <a:prstClr val="black">
                      <a:lumMod val="65000"/>
                      <a:lumOff val="35000"/>
                    </a:prstClr>
                  </a:solidFill>
                  <a:latin typeface="微软雅黑" panose="020F0502020204030204"/>
                  <a:ea typeface="微软雅黑"/>
                  <a:cs typeface="+mn-ea"/>
                  <a:sym typeface="+mn-lt"/>
                </a:rPr>
                <a:t>Input server address and log in with INTL ID</a:t>
              </a:r>
              <a:endParaRPr kumimoji="1" lang="en-GB" altLang="zh-CN" sz="3600" kern="1200" dirty="0">
                <a:solidFill>
                  <a:prstClr val="black">
                    <a:lumMod val="65000"/>
                    <a:lumOff val="35000"/>
                  </a:prstClr>
                </a:solidFill>
                <a:latin typeface="微软雅黑" panose="020F0502020204030204"/>
                <a:ea typeface="微软雅黑"/>
                <a:cs typeface="+mn-ea"/>
                <a:sym typeface="+mn-lt"/>
              </a:endParaRPr>
            </a:p>
          </p:txBody>
        </p:sp>
      </p:grpSp>
      <p:grpSp>
        <p:nvGrpSpPr>
          <p:cNvPr id="19" name="组合 18">
            <a:extLst>
              <a:ext uri="{FF2B5EF4-FFF2-40B4-BE49-F238E27FC236}">
                <a16:creationId xmlns:a16="http://schemas.microsoft.com/office/drawing/2014/main" id="{CD0C0FFC-147D-47AA-AE48-B18FAF651427}"/>
              </a:ext>
            </a:extLst>
          </p:cNvPr>
          <p:cNvGrpSpPr/>
          <p:nvPr/>
        </p:nvGrpSpPr>
        <p:grpSpPr>
          <a:xfrm>
            <a:off x="13285703" y="7166696"/>
            <a:ext cx="6431069" cy="2308324"/>
            <a:chOff x="-9057679" y="5088700"/>
            <a:chExt cx="17538774" cy="2461405"/>
          </a:xfrm>
          <a:noFill/>
        </p:grpSpPr>
        <p:sp>
          <p:nvSpPr>
            <p:cNvPr id="20" name="矩形 19">
              <a:extLst>
                <a:ext uri="{FF2B5EF4-FFF2-40B4-BE49-F238E27FC236}">
                  <a16:creationId xmlns:a16="http://schemas.microsoft.com/office/drawing/2014/main" id="{5F15EEA5-D28D-4CF1-BE59-D91E0D21EBCF}"/>
                </a:ext>
              </a:extLst>
            </p:cNvPr>
            <p:cNvSpPr/>
            <p:nvPr/>
          </p:nvSpPr>
          <p:spPr>
            <a:xfrm>
              <a:off x="-9057679" y="5385685"/>
              <a:ext cx="17470744" cy="823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1828800" hangingPunct="1">
                <a:defRPr/>
              </a:pPr>
              <a:endParaRPr lang="zh-CN" altLang="en-US" sz="3600" kern="1200">
                <a:solidFill>
                  <a:prstClr val="black">
                    <a:lumMod val="65000"/>
                    <a:lumOff val="35000"/>
                  </a:prstClr>
                </a:solidFill>
                <a:latin typeface="微软雅黑" panose="020F0502020204030204"/>
                <a:ea typeface="微软雅黑"/>
                <a:cs typeface="+mn-ea"/>
                <a:sym typeface="+mn-lt"/>
              </a:endParaRPr>
            </a:p>
          </p:txBody>
        </p:sp>
        <p:sp>
          <p:nvSpPr>
            <p:cNvPr id="21" name="Text Box 4">
              <a:extLst>
                <a:ext uri="{FF2B5EF4-FFF2-40B4-BE49-F238E27FC236}">
                  <a16:creationId xmlns:a16="http://schemas.microsoft.com/office/drawing/2014/main" id="{E767FA6F-5327-457C-AF1D-00E848C56D92}"/>
                </a:ext>
              </a:extLst>
            </p:cNvPr>
            <p:cNvSpPr txBox="1">
              <a:spLocks noChangeArrowheads="1"/>
            </p:cNvSpPr>
            <p:nvPr/>
          </p:nvSpPr>
          <p:spPr bwMode="auto">
            <a:xfrm>
              <a:off x="-7798863" y="5088700"/>
              <a:ext cx="16279958" cy="2461405"/>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defTabSz="1828800" hangingPunct="1">
                <a:defRPr/>
              </a:pPr>
              <a:r>
                <a:rPr kumimoji="1" lang="en-US" altLang="zh-CN" sz="3600" b="1" kern="1200" dirty="0">
                  <a:solidFill>
                    <a:prstClr val="black">
                      <a:lumMod val="65000"/>
                      <a:lumOff val="35000"/>
                    </a:prstClr>
                  </a:solidFill>
                  <a:latin typeface="微软雅黑" panose="020F0502020204030204"/>
                  <a:ea typeface="微软雅黑"/>
                  <a:cs typeface="+mn-ea"/>
                  <a:sym typeface="+mn-lt"/>
                </a:rPr>
                <a:t>Remote Access</a:t>
              </a:r>
            </a:p>
            <a:p>
              <a:pPr marL="571500" indent="-571500" algn="l" defTabSz="1828800" hangingPunct="1">
                <a:buFont typeface="Arial" panose="020B0604020202020204" pitchFamily="34" charset="0"/>
                <a:buChar char="•"/>
                <a:defRPr/>
              </a:pPr>
              <a:r>
                <a:rPr kumimoji="1" lang="en-GB" altLang="zh-CN" sz="3600" kern="1200" dirty="0">
                  <a:solidFill>
                    <a:prstClr val="black">
                      <a:lumMod val="65000"/>
                      <a:lumOff val="35000"/>
                    </a:prstClr>
                  </a:solidFill>
                  <a:latin typeface="微软雅黑" panose="020F0502020204030204"/>
                  <a:ea typeface="微软雅黑"/>
                  <a:cs typeface="+mn-ea"/>
                  <a:sym typeface="+mn-lt"/>
                </a:rPr>
                <a:t>IEEE Xplore​</a:t>
              </a:r>
            </a:p>
            <a:p>
              <a:pPr marL="571500" indent="-571500" algn="l" defTabSz="1828800" hangingPunct="1">
                <a:buFont typeface="Arial" panose="020B0604020202020204" pitchFamily="34" charset="0"/>
                <a:buChar char="•"/>
                <a:defRPr/>
              </a:pPr>
              <a:r>
                <a:rPr kumimoji="1" lang="en-GB" altLang="zh-CN" sz="3600" kern="1200" dirty="0">
                  <a:solidFill>
                    <a:prstClr val="black">
                      <a:lumMod val="65000"/>
                      <a:lumOff val="35000"/>
                    </a:prstClr>
                  </a:solidFill>
                  <a:latin typeface="微软雅黑" panose="020F0502020204030204"/>
                  <a:ea typeface="微软雅黑"/>
                  <a:cs typeface="+mn-ea"/>
                  <a:sym typeface="+mn-lt"/>
                </a:rPr>
                <a:t>Elsevier ​ScienceDirect​</a:t>
              </a:r>
            </a:p>
            <a:p>
              <a:pPr marL="571500" indent="-571500" algn="l" defTabSz="1828800" hangingPunct="1">
                <a:buFont typeface="Arial" panose="020B0604020202020204" pitchFamily="34" charset="0"/>
                <a:buChar char="•"/>
                <a:defRPr/>
              </a:pPr>
              <a:r>
                <a:rPr kumimoji="1" lang="en-GB" altLang="zh-CN" sz="3600" kern="1200" dirty="0">
                  <a:solidFill>
                    <a:prstClr val="black">
                      <a:lumMod val="65000"/>
                      <a:lumOff val="35000"/>
                    </a:prstClr>
                  </a:solidFill>
                  <a:latin typeface="微软雅黑" panose="020F0502020204030204"/>
                  <a:ea typeface="微软雅黑"/>
                  <a:cs typeface="+mn-ea"/>
                  <a:sym typeface="+mn-lt"/>
                </a:rPr>
                <a:t>ACS</a:t>
              </a:r>
            </a:p>
          </p:txBody>
        </p:sp>
      </p:grpSp>
      <p:grpSp>
        <p:nvGrpSpPr>
          <p:cNvPr id="22" name="组合 21">
            <a:extLst>
              <a:ext uri="{FF2B5EF4-FFF2-40B4-BE49-F238E27FC236}">
                <a16:creationId xmlns:a16="http://schemas.microsoft.com/office/drawing/2014/main" id="{C9BBE94E-BAEB-4EEC-943A-48A633A960D2}"/>
              </a:ext>
            </a:extLst>
          </p:cNvPr>
          <p:cNvGrpSpPr/>
          <p:nvPr/>
        </p:nvGrpSpPr>
        <p:grpSpPr>
          <a:xfrm>
            <a:off x="13090743" y="10014323"/>
            <a:ext cx="10082078" cy="1754326"/>
            <a:chOff x="-9057679" y="5148238"/>
            <a:chExt cx="18917235" cy="1870667"/>
          </a:xfrm>
          <a:noFill/>
        </p:grpSpPr>
        <p:sp>
          <p:nvSpPr>
            <p:cNvPr id="23" name="矩形 22">
              <a:extLst>
                <a:ext uri="{FF2B5EF4-FFF2-40B4-BE49-F238E27FC236}">
                  <a16:creationId xmlns:a16="http://schemas.microsoft.com/office/drawing/2014/main" id="{B209FEFB-3168-4A63-805B-FA417CD896AE}"/>
                </a:ext>
              </a:extLst>
            </p:cNvPr>
            <p:cNvSpPr/>
            <p:nvPr/>
          </p:nvSpPr>
          <p:spPr>
            <a:xfrm>
              <a:off x="-9057679" y="5385685"/>
              <a:ext cx="17470744" cy="823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1828800" hangingPunct="1">
                <a:defRPr/>
              </a:pPr>
              <a:endParaRPr lang="zh-CN" altLang="en-US" sz="3600" kern="1200">
                <a:solidFill>
                  <a:prstClr val="black">
                    <a:lumMod val="65000"/>
                    <a:lumOff val="35000"/>
                  </a:prstClr>
                </a:solidFill>
                <a:latin typeface="微软雅黑" panose="020F0502020204030204"/>
                <a:ea typeface="微软雅黑"/>
                <a:cs typeface="+mn-ea"/>
                <a:sym typeface="+mn-lt"/>
              </a:endParaRPr>
            </a:p>
          </p:txBody>
        </p:sp>
        <p:sp>
          <p:nvSpPr>
            <p:cNvPr id="24" name="Text Box 4">
              <a:extLst>
                <a:ext uri="{FF2B5EF4-FFF2-40B4-BE49-F238E27FC236}">
                  <a16:creationId xmlns:a16="http://schemas.microsoft.com/office/drawing/2014/main" id="{B08344F6-61CB-4BED-A1C7-BD10969EC373}"/>
                </a:ext>
              </a:extLst>
            </p:cNvPr>
            <p:cNvSpPr txBox="1">
              <a:spLocks noChangeArrowheads="1"/>
            </p:cNvSpPr>
            <p:nvPr/>
          </p:nvSpPr>
          <p:spPr bwMode="auto">
            <a:xfrm>
              <a:off x="-7974170" y="5148238"/>
              <a:ext cx="17833726" cy="1870667"/>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defTabSz="1828800" hangingPunct="1">
                <a:defRPr/>
              </a:pPr>
              <a:r>
                <a:rPr kumimoji="1" lang="en-US" altLang="zh-CN" sz="3600" b="1" kern="1200" dirty="0">
                  <a:solidFill>
                    <a:prstClr val="black">
                      <a:lumMod val="65000"/>
                      <a:lumOff val="35000"/>
                    </a:prstClr>
                  </a:solidFill>
                  <a:latin typeface="微软雅黑" panose="020F0502020204030204"/>
                  <a:ea typeface="微软雅黑"/>
                  <a:cs typeface="+mn-ea"/>
                  <a:sym typeface="+mn-lt"/>
                </a:rPr>
                <a:t>CARSI</a:t>
              </a:r>
            </a:p>
            <a:p>
              <a:pPr algn="l" defTabSz="1828800" hangingPunct="1">
                <a:defRPr/>
              </a:pPr>
              <a:r>
                <a:rPr kumimoji="1" lang="en-US" altLang="zh-CN" sz="3600" kern="1200" dirty="0">
                  <a:solidFill>
                    <a:prstClr val="black">
                      <a:lumMod val="65000"/>
                      <a:lumOff val="35000"/>
                    </a:prstClr>
                  </a:solidFill>
                  <a:latin typeface="微软雅黑" panose="020F0502020204030204"/>
                  <a:ea typeface="微软雅黑"/>
                  <a:cs typeface="+mn-ea"/>
                  <a:sym typeface="+mn-lt"/>
                </a:rPr>
                <a:t>50+  </a:t>
              </a:r>
              <a:r>
                <a:rPr kumimoji="1" lang="en-US" altLang="zh-CN" sz="3600" kern="1200" dirty="0" err="1">
                  <a:solidFill>
                    <a:prstClr val="black">
                      <a:lumMod val="65000"/>
                      <a:lumOff val="35000"/>
                    </a:prstClr>
                  </a:solidFill>
                  <a:latin typeface="微软雅黑" panose="020F0502020204030204"/>
                  <a:ea typeface="微软雅黑"/>
                  <a:cs typeface="+mn-ea"/>
                  <a:sym typeface="+mn-lt"/>
                </a:rPr>
                <a:t>Eg</a:t>
              </a:r>
              <a:r>
                <a:rPr kumimoji="1" lang="zh-CN" altLang="en-US" sz="3600" kern="1200" dirty="0">
                  <a:solidFill>
                    <a:prstClr val="black">
                      <a:lumMod val="65000"/>
                      <a:lumOff val="35000"/>
                    </a:prstClr>
                  </a:solidFill>
                  <a:latin typeface="微软雅黑" panose="020F0502020204030204"/>
                  <a:ea typeface="微软雅黑"/>
                  <a:cs typeface="+mn-ea"/>
                  <a:sym typeface="+mn-lt"/>
                </a:rPr>
                <a:t>：</a:t>
              </a:r>
              <a:r>
                <a:rPr kumimoji="1" lang="en-GB" altLang="zh-CN" sz="3600" kern="1200" dirty="0">
                  <a:solidFill>
                    <a:prstClr val="black">
                      <a:lumMod val="65000"/>
                      <a:lumOff val="35000"/>
                    </a:prstClr>
                  </a:solidFill>
                  <a:latin typeface="微软雅黑" panose="020F0502020204030204"/>
                  <a:ea typeface="微软雅黑"/>
                  <a:cs typeface="+mn-ea"/>
                  <a:sym typeface="+mn-lt"/>
                </a:rPr>
                <a:t>EBSCO</a:t>
              </a:r>
              <a:r>
                <a:rPr kumimoji="1" lang="zh-CN" altLang="en-US" sz="3600" kern="1200" dirty="0">
                  <a:solidFill>
                    <a:prstClr val="black">
                      <a:lumMod val="65000"/>
                      <a:lumOff val="35000"/>
                    </a:prstClr>
                  </a:solidFill>
                  <a:latin typeface="微软雅黑" panose="020F0502020204030204"/>
                  <a:ea typeface="微软雅黑"/>
                  <a:cs typeface="+mn-ea"/>
                  <a:sym typeface="+mn-lt"/>
                </a:rPr>
                <a:t>；</a:t>
              </a:r>
              <a:r>
                <a:rPr kumimoji="1" lang="en-GB" altLang="zh-CN" sz="3600" kern="1200" dirty="0">
                  <a:solidFill>
                    <a:prstClr val="black">
                      <a:lumMod val="65000"/>
                      <a:lumOff val="35000"/>
                    </a:prstClr>
                  </a:solidFill>
                  <a:latin typeface="微软雅黑" panose="020F0502020204030204"/>
                  <a:ea typeface="微软雅黑"/>
                  <a:cs typeface="+mn-ea"/>
                </a:rPr>
                <a:t>Elsevier</a:t>
              </a:r>
              <a:r>
                <a:rPr kumimoji="1" lang="zh-CN" altLang="en-US" sz="3600" kern="1200" dirty="0">
                  <a:solidFill>
                    <a:prstClr val="black">
                      <a:lumMod val="65000"/>
                      <a:lumOff val="35000"/>
                    </a:prstClr>
                  </a:solidFill>
                  <a:latin typeface="微软雅黑" panose="020F0502020204030204"/>
                  <a:ea typeface="微软雅黑"/>
                  <a:cs typeface="+mn-ea"/>
                </a:rPr>
                <a:t>；</a:t>
              </a:r>
              <a:r>
                <a:rPr kumimoji="1" lang="en-GB" altLang="zh-CN" sz="3600" kern="1200" dirty="0">
                  <a:solidFill>
                    <a:prstClr val="black">
                      <a:lumMod val="65000"/>
                      <a:lumOff val="35000"/>
                    </a:prstClr>
                  </a:solidFill>
                  <a:latin typeface="微软雅黑" panose="020F0502020204030204"/>
                  <a:ea typeface="微软雅黑"/>
                  <a:cs typeface="+mn-ea"/>
                </a:rPr>
                <a:t>IEEE</a:t>
              </a:r>
              <a:r>
                <a:rPr kumimoji="1" lang="zh-CN" altLang="en-US" sz="3600" kern="1200" dirty="0">
                  <a:solidFill>
                    <a:prstClr val="black">
                      <a:lumMod val="65000"/>
                      <a:lumOff val="35000"/>
                    </a:prstClr>
                  </a:solidFill>
                  <a:latin typeface="微软雅黑" panose="020F0502020204030204"/>
                  <a:ea typeface="微软雅黑"/>
                  <a:cs typeface="+mn-ea"/>
                </a:rPr>
                <a:t>；</a:t>
              </a:r>
              <a:r>
                <a:rPr kumimoji="1" lang="en-GB" altLang="zh-CN" sz="3600" kern="1200" dirty="0">
                  <a:solidFill>
                    <a:prstClr val="black">
                      <a:lumMod val="65000"/>
                      <a:lumOff val="35000"/>
                    </a:prstClr>
                  </a:solidFill>
                  <a:latin typeface="微软雅黑" panose="020F0502020204030204"/>
                  <a:ea typeface="微软雅黑"/>
                  <a:cs typeface="+mn-ea"/>
                </a:rPr>
                <a:t>ProQuest</a:t>
              </a:r>
              <a:r>
                <a:rPr kumimoji="1" lang="zh-CN" altLang="en-US" sz="3600" kern="1200" dirty="0">
                  <a:solidFill>
                    <a:prstClr val="black">
                      <a:lumMod val="65000"/>
                      <a:lumOff val="35000"/>
                    </a:prstClr>
                  </a:solidFill>
                  <a:latin typeface="微软雅黑" panose="020F0502020204030204"/>
                  <a:ea typeface="微软雅黑"/>
                  <a:cs typeface="+mn-ea"/>
                </a:rPr>
                <a:t>；</a:t>
              </a:r>
              <a:r>
                <a:rPr kumimoji="1" lang="en-GB" altLang="zh-CN" sz="3600" kern="1200" dirty="0">
                  <a:solidFill>
                    <a:prstClr val="black">
                      <a:lumMod val="65000"/>
                      <a:lumOff val="35000"/>
                    </a:prstClr>
                  </a:solidFill>
                  <a:latin typeface="微软雅黑" panose="020F0502020204030204"/>
                  <a:ea typeface="微软雅黑"/>
                  <a:cs typeface="+mn-ea"/>
                </a:rPr>
                <a:t>Springer Nature</a:t>
              </a:r>
              <a:r>
                <a:rPr kumimoji="1" lang="zh-CN" altLang="en-US" sz="3600" kern="1200" dirty="0">
                  <a:solidFill>
                    <a:prstClr val="black">
                      <a:lumMod val="65000"/>
                      <a:lumOff val="35000"/>
                    </a:prstClr>
                  </a:solidFill>
                  <a:latin typeface="微软雅黑" panose="020F0502020204030204"/>
                  <a:ea typeface="微软雅黑"/>
                  <a:cs typeface="+mn-ea"/>
                </a:rPr>
                <a:t>；</a:t>
              </a:r>
              <a:r>
                <a:rPr kumimoji="1" lang="en-US" altLang="zh-CN" sz="3600" kern="1200" dirty="0">
                  <a:solidFill>
                    <a:prstClr val="black">
                      <a:lumMod val="65000"/>
                      <a:lumOff val="35000"/>
                    </a:prstClr>
                  </a:solidFill>
                  <a:latin typeface="微软雅黑" panose="020F0502020204030204"/>
                  <a:ea typeface="微软雅黑"/>
                  <a:cs typeface="+mn-ea"/>
                </a:rPr>
                <a:t>CNKI</a:t>
              </a:r>
              <a:r>
                <a:rPr kumimoji="1" lang="zh-CN" altLang="en-US" sz="3600" kern="1200" dirty="0">
                  <a:solidFill>
                    <a:prstClr val="black">
                      <a:lumMod val="65000"/>
                      <a:lumOff val="35000"/>
                    </a:prstClr>
                  </a:solidFill>
                  <a:latin typeface="微软雅黑" panose="020F0502020204030204"/>
                  <a:ea typeface="微软雅黑"/>
                  <a:cs typeface="+mn-ea"/>
                </a:rPr>
                <a:t>；</a:t>
              </a:r>
              <a:endParaRPr kumimoji="1" lang="en-US" altLang="zh-CN" sz="3600" kern="1200" dirty="0">
                <a:solidFill>
                  <a:prstClr val="black">
                    <a:lumMod val="65000"/>
                    <a:lumOff val="35000"/>
                  </a:prstClr>
                </a:solidFill>
                <a:latin typeface="微软雅黑" panose="020F0502020204030204"/>
                <a:ea typeface="微软雅黑"/>
                <a:cs typeface="+mn-ea"/>
                <a:sym typeface="+mn-lt"/>
              </a:endParaRPr>
            </a:p>
          </p:txBody>
        </p:sp>
      </p:grpSp>
      <p:grpSp>
        <p:nvGrpSpPr>
          <p:cNvPr id="28" name="组合 27">
            <a:extLst>
              <a:ext uri="{FF2B5EF4-FFF2-40B4-BE49-F238E27FC236}">
                <a16:creationId xmlns:a16="http://schemas.microsoft.com/office/drawing/2014/main" id="{4EB3EB7B-707E-4980-87BF-A4FCDCC1DBD3}"/>
              </a:ext>
            </a:extLst>
          </p:cNvPr>
          <p:cNvGrpSpPr/>
          <p:nvPr/>
        </p:nvGrpSpPr>
        <p:grpSpPr>
          <a:xfrm rot="514932">
            <a:off x="10955881" y="4309297"/>
            <a:ext cx="2406922" cy="1873116"/>
            <a:chOff x="6218635" y="2295169"/>
            <a:chExt cx="1203461" cy="936558"/>
          </a:xfrm>
        </p:grpSpPr>
        <p:cxnSp>
          <p:nvCxnSpPr>
            <p:cNvPr id="25" name="直接连接符 24">
              <a:extLst>
                <a:ext uri="{FF2B5EF4-FFF2-40B4-BE49-F238E27FC236}">
                  <a16:creationId xmlns:a16="http://schemas.microsoft.com/office/drawing/2014/main" id="{A5CFF6D6-0818-428C-AB66-A1734C9C1FE5}"/>
                </a:ext>
              </a:extLst>
            </p:cNvPr>
            <p:cNvCxnSpPr>
              <a:cxnSpLocks/>
              <a:endCxn id="26" idx="3"/>
            </p:cNvCxnSpPr>
            <p:nvPr/>
          </p:nvCxnSpPr>
          <p:spPr>
            <a:xfrm rot="21085068" flipV="1">
              <a:off x="6218635" y="2527581"/>
              <a:ext cx="1108568" cy="704146"/>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6" name="椭圆 25">
              <a:extLst>
                <a:ext uri="{FF2B5EF4-FFF2-40B4-BE49-F238E27FC236}">
                  <a16:creationId xmlns:a16="http://schemas.microsoft.com/office/drawing/2014/main" id="{7EDC2320-D651-4A0F-9562-AF0EAE98BC7E}"/>
                </a:ext>
              </a:extLst>
            </p:cNvPr>
            <p:cNvSpPr/>
            <p:nvPr/>
          </p:nvSpPr>
          <p:spPr>
            <a:xfrm>
              <a:off x="7242096" y="2295169"/>
              <a:ext cx="180000" cy="180000"/>
            </a:xfrm>
            <a:prstGeom prst="ellipse">
              <a:avLst/>
            </a:prstGeom>
            <a:solidFill>
              <a:srgbClr val="BAE0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grpSp>
      <p:grpSp>
        <p:nvGrpSpPr>
          <p:cNvPr id="30" name="组合 29">
            <a:extLst>
              <a:ext uri="{FF2B5EF4-FFF2-40B4-BE49-F238E27FC236}">
                <a16:creationId xmlns:a16="http://schemas.microsoft.com/office/drawing/2014/main" id="{D1773BA4-3FFA-4A05-AC5F-44B6335EE561}"/>
              </a:ext>
            </a:extLst>
          </p:cNvPr>
          <p:cNvGrpSpPr/>
          <p:nvPr/>
        </p:nvGrpSpPr>
        <p:grpSpPr>
          <a:xfrm rot="20711877" flipV="1">
            <a:off x="10416658" y="8439324"/>
            <a:ext cx="2968974" cy="2440790"/>
            <a:chOff x="5937609" y="2295169"/>
            <a:chExt cx="1484487" cy="1220395"/>
          </a:xfrm>
        </p:grpSpPr>
        <p:cxnSp>
          <p:nvCxnSpPr>
            <p:cNvPr id="31" name="直接连接符 30">
              <a:extLst>
                <a:ext uri="{FF2B5EF4-FFF2-40B4-BE49-F238E27FC236}">
                  <a16:creationId xmlns:a16="http://schemas.microsoft.com/office/drawing/2014/main" id="{86825F63-6FD8-4607-BCC7-5375C769C27B}"/>
                </a:ext>
              </a:extLst>
            </p:cNvPr>
            <p:cNvCxnSpPr>
              <a:cxnSpLocks/>
              <a:endCxn id="32" idx="3"/>
            </p:cNvCxnSpPr>
            <p:nvPr/>
          </p:nvCxnSpPr>
          <p:spPr>
            <a:xfrm rot="20711877" flipV="1">
              <a:off x="5937609" y="2621680"/>
              <a:ext cx="1469415" cy="893884"/>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2" name="椭圆 31">
              <a:extLst>
                <a:ext uri="{FF2B5EF4-FFF2-40B4-BE49-F238E27FC236}">
                  <a16:creationId xmlns:a16="http://schemas.microsoft.com/office/drawing/2014/main" id="{12834FAC-D90D-4DAF-8D8E-F52293A7CA11}"/>
                </a:ext>
              </a:extLst>
            </p:cNvPr>
            <p:cNvSpPr/>
            <p:nvPr/>
          </p:nvSpPr>
          <p:spPr>
            <a:xfrm>
              <a:off x="7242096" y="2295169"/>
              <a:ext cx="180000" cy="180000"/>
            </a:xfrm>
            <a:prstGeom prst="ellipse">
              <a:avLst/>
            </a:prstGeom>
            <a:solidFill>
              <a:srgbClr val="BAE0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grpSp>
      <p:grpSp>
        <p:nvGrpSpPr>
          <p:cNvPr id="33" name="组合 32">
            <a:extLst>
              <a:ext uri="{FF2B5EF4-FFF2-40B4-BE49-F238E27FC236}">
                <a16:creationId xmlns:a16="http://schemas.microsoft.com/office/drawing/2014/main" id="{0164D75F-B816-4E98-9C1E-E8D3C052BFA2}"/>
              </a:ext>
            </a:extLst>
          </p:cNvPr>
          <p:cNvGrpSpPr/>
          <p:nvPr/>
        </p:nvGrpSpPr>
        <p:grpSpPr>
          <a:xfrm rot="2473678">
            <a:off x="11244426" y="6595243"/>
            <a:ext cx="2105144" cy="1902672"/>
            <a:chOff x="6369524" y="2295169"/>
            <a:chExt cx="1052572" cy="951336"/>
          </a:xfrm>
        </p:grpSpPr>
        <p:cxnSp>
          <p:nvCxnSpPr>
            <p:cNvPr id="34" name="直接连接符 33">
              <a:extLst>
                <a:ext uri="{FF2B5EF4-FFF2-40B4-BE49-F238E27FC236}">
                  <a16:creationId xmlns:a16="http://schemas.microsoft.com/office/drawing/2014/main" id="{0F9F26A2-39F5-4A63-9A7F-D923E9A7CF3C}"/>
                </a:ext>
              </a:extLst>
            </p:cNvPr>
            <p:cNvCxnSpPr>
              <a:cxnSpLocks/>
              <a:endCxn id="35" idx="3"/>
            </p:cNvCxnSpPr>
            <p:nvPr/>
          </p:nvCxnSpPr>
          <p:spPr>
            <a:xfrm flipV="1">
              <a:off x="6369524" y="2448809"/>
              <a:ext cx="898932" cy="797696"/>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5" name="椭圆 34">
              <a:extLst>
                <a:ext uri="{FF2B5EF4-FFF2-40B4-BE49-F238E27FC236}">
                  <a16:creationId xmlns:a16="http://schemas.microsoft.com/office/drawing/2014/main" id="{D355F27B-BE86-4A4B-A241-FDCA2798E8CD}"/>
                </a:ext>
              </a:extLst>
            </p:cNvPr>
            <p:cNvSpPr/>
            <p:nvPr/>
          </p:nvSpPr>
          <p:spPr>
            <a:xfrm>
              <a:off x="7242096" y="2295169"/>
              <a:ext cx="180000" cy="180000"/>
            </a:xfrm>
            <a:prstGeom prst="ellipse">
              <a:avLst/>
            </a:prstGeom>
            <a:solidFill>
              <a:srgbClr val="BAE0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grpSp>
      <p:grpSp>
        <p:nvGrpSpPr>
          <p:cNvPr id="7" name="组合 6">
            <a:extLst>
              <a:ext uri="{FF2B5EF4-FFF2-40B4-BE49-F238E27FC236}">
                <a16:creationId xmlns:a16="http://schemas.microsoft.com/office/drawing/2014/main" id="{51E3D127-D6AF-48B5-8F48-59FEEDC632B7}"/>
              </a:ext>
            </a:extLst>
          </p:cNvPr>
          <p:cNvGrpSpPr/>
          <p:nvPr/>
        </p:nvGrpSpPr>
        <p:grpSpPr>
          <a:xfrm>
            <a:off x="6541719" y="4631679"/>
            <a:ext cx="5155208" cy="4523996"/>
            <a:chOff x="245246" y="2294114"/>
            <a:chExt cx="2789558" cy="2448000"/>
          </a:xfrm>
          <a:solidFill>
            <a:srgbClr val="153C78"/>
          </a:solidFill>
        </p:grpSpPr>
        <p:sp>
          <p:nvSpPr>
            <p:cNvPr id="4" name="椭圆 3">
              <a:extLst>
                <a:ext uri="{FF2B5EF4-FFF2-40B4-BE49-F238E27FC236}">
                  <a16:creationId xmlns:a16="http://schemas.microsoft.com/office/drawing/2014/main" id="{12F5A2A1-210C-4127-BDBE-A282041F0EF7}"/>
                </a:ext>
              </a:extLst>
            </p:cNvPr>
            <p:cNvSpPr/>
            <p:nvPr/>
          </p:nvSpPr>
          <p:spPr>
            <a:xfrm>
              <a:off x="416025" y="2294114"/>
              <a:ext cx="2448000" cy="244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grpSp>
          <p:nvGrpSpPr>
            <p:cNvPr id="12" name="组合 11">
              <a:extLst>
                <a:ext uri="{FF2B5EF4-FFF2-40B4-BE49-F238E27FC236}">
                  <a16:creationId xmlns:a16="http://schemas.microsoft.com/office/drawing/2014/main" id="{7F07CEB6-F345-4312-9ED1-944C68603A02}"/>
                </a:ext>
              </a:extLst>
            </p:cNvPr>
            <p:cNvGrpSpPr/>
            <p:nvPr/>
          </p:nvGrpSpPr>
          <p:grpSpPr>
            <a:xfrm>
              <a:off x="245246" y="3319850"/>
              <a:ext cx="2789558" cy="676719"/>
              <a:chOff x="996241" y="5385680"/>
              <a:chExt cx="7416824" cy="1443190"/>
            </a:xfrm>
            <a:grpFill/>
          </p:grpSpPr>
          <p:sp>
            <p:nvSpPr>
              <p:cNvPr id="13" name="矩形 12">
                <a:extLst>
                  <a:ext uri="{FF2B5EF4-FFF2-40B4-BE49-F238E27FC236}">
                    <a16:creationId xmlns:a16="http://schemas.microsoft.com/office/drawing/2014/main" id="{2B72F305-F905-4CA2-ADE9-25958FBE5472}"/>
                  </a:ext>
                </a:extLst>
              </p:cNvPr>
              <p:cNvSpPr/>
              <p:nvPr/>
            </p:nvSpPr>
            <p:spPr>
              <a:xfrm>
                <a:off x="996241" y="5385680"/>
                <a:ext cx="7416824" cy="8239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4" name="Text Box 4">
                <a:extLst>
                  <a:ext uri="{FF2B5EF4-FFF2-40B4-BE49-F238E27FC236}">
                    <a16:creationId xmlns:a16="http://schemas.microsoft.com/office/drawing/2014/main" id="{59BAD7CB-6B3E-4D8A-BD6A-602394FC4CC3}"/>
                  </a:ext>
                </a:extLst>
              </p:cNvPr>
              <p:cNvSpPr txBox="1">
                <a:spLocks noChangeArrowheads="1"/>
              </p:cNvSpPr>
              <p:nvPr/>
            </p:nvSpPr>
            <p:spPr bwMode="auto">
              <a:xfrm>
                <a:off x="1238893" y="5443696"/>
                <a:ext cx="6910486" cy="1385174"/>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1828800" hangingPunct="1">
                  <a:defRPr/>
                </a:pPr>
                <a:r>
                  <a:rPr kumimoji="1" lang="en-GB" altLang="zh-CN" sz="3600" b="1" kern="1200" dirty="0">
                    <a:solidFill>
                      <a:prstClr val="white"/>
                    </a:solidFill>
                    <a:latin typeface="微软雅黑" panose="020F0502020204030204"/>
                    <a:ea typeface="微软雅黑"/>
                    <a:cs typeface="+mn-ea"/>
                    <a:sym typeface="+mn-lt"/>
                  </a:rPr>
                  <a:t>Three Ways for off campus Access</a:t>
                </a:r>
                <a:endParaRPr kumimoji="1" lang="zh-CN" altLang="en-US" sz="3600" b="1" kern="1200" dirty="0">
                  <a:solidFill>
                    <a:prstClr val="white"/>
                  </a:solidFill>
                  <a:latin typeface="微软雅黑" panose="020F0502020204030204"/>
                  <a:ea typeface="微软雅黑"/>
                  <a:cs typeface="+mn-ea"/>
                  <a:sym typeface="+mn-lt"/>
                </a:endParaRPr>
              </a:p>
            </p:txBody>
          </p:sp>
        </p:grpSp>
      </p:grpSp>
      <p:pic>
        <p:nvPicPr>
          <p:cNvPr id="17410" name="Picture 2">
            <a:extLst>
              <a:ext uri="{FF2B5EF4-FFF2-40B4-BE49-F238E27FC236}">
                <a16:creationId xmlns:a16="http://schemas.microsoft.com/office/drawing/2014/main" id="{77A26AEB-AC02-934B-A472-CC178C6C6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7768" y="3320208"/>
            <a:ext cx="3427686" cy="14171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组合 8">
            <a:extLst>
              <a:ext uri="{FF2B5EF4-FFF2-40B4-BE49-F238E27FC236}">
                <a16:creationId xmlns:a16="http://schemas.microsoft.com/office/drawing/2014/main" id="{B7CCC07C-BDAB-8C4F-91B7-FBA165EED7E2}"/>
              </a:ext>
            </a:extLst>
          </p:cNvPr>
          <p:cNvGrpSpPr/>
          <p:nvPr/>
        </p:nvGrpSpPr>
        <p:grpSpPr>
          <a:xfrm>
            <a:off x="-240810" y="3023335"/>
            <a:ext cx="11953052" cy="9424066"/>
            <a:chOff x="-120405" y="1947604"/>
            <a:chExt cx="5976526" cy="4712033"/>
          </a:xfrm>
        </p:grpSpPr>
        <p:pic>
          <p:nvPicPr>
            <p:cNvPr id="17414" name="Picture 6">
              <a:extLst>
                <a:ext uri="{FF2B5EF4-FFF2-40B4-BE49-F238E27FC236}">
                  <a16:creationId xmlns:a16="http://schemas.microsoft.com/office/drawing/2014/main" id="{FCEC9549-B50C-A941-B807-D3C5C1A91D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5708" y="5652664"/>
              <a:ext cx="1879134" cy="743393"/>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a:extLst>
                <a:ext uri="{FF2B5EF4-FFF2-40B4-BE49-F238E27FC236}">
                  <a16:creationId xmlns:a16="http://schemas.microsoft.com/office/drawing/2014/main" id="{6E04FBD3-755D-3940-B454-AECE7982E3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3239" y="1947604"/>
              <a:ext cx="2024072" cy="715831"/>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a:extLst>
                <a:ext uri="{FF2B5EF4-FFF2-40B4-BE49-F238E27FC236}">
                  <a16:creationId xmlns:a16="http://schemas.microsoft.com/office/drawing/2014/main" id="{95299907-B8C3-794D-8413-266B902EF7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3396" y="5337609"/>
              <a:ext cx="1392725" cy="1322028"/>
            </a:xfrm>
            <a:prstGeom prst="rect">
              <a:avLst/>
            </a:prstGeom>
            <a:noFill/>
            <a:extLst>
              <a:ext uri="{909E8E84-426E-40DD-AFC4-6F175D3DCCD1}">
                <a14:hiddenFill xmlns:a14="http://schemas.microsoft.com/office/drawing/2010/main">
                  <a:solidFill>
                    <a:srgbClr val="FFFFFF"/>
                  </a:solidFill>
                </a14:hiddenFill>
              </a:ext>
            </a:extLst>
          </p:spPr>
        </p:pic>
        <p:pic>
          <p:nvPicPr>
            <p:cNvPr id="17422" name="Picture 14">
              <a:extLst>
                <a:ext uri="{FF2B5EF4-FFF2-40B4-BE49-F238E27FC236}">
                  <a16:creationId xmlns:a16="http://schemas.microsoft.com/office/drawing/2014/main" id="{606CE7C5-77E0-E240-9F4B-7147C3D04D2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405" y="4977064"/>
              <a:ext cx="2459139" cy="1086120"/>
            </a:xfrm>
            <a:prstGeom prst="rect">
              <a:avLst/>
            </a:prstGeom>
            <a:noFill/>
            <a:extLst>
              <a:ext uri="{909E8E84-426E-40DD-AFC4-6F175D3DCCD1}">
                <a14:hiddenFill xmlns:a14="http://schemas.microsoft.com/office/drawing/2010/main">
                  <a:solidFill>
                    <a:srgbClr val="FFFFFF"/>
                  </a:solidFill>
                </a14:hiddenFill>
              </a:ext>
            </a:extLst>
          </p:spPr>
        </p:pic>
        <p:pic>
          <p:nvPicPr>
            <p:cNvPr id="17424" name="Picture 16">
              <a:extLst>
                <a:ext uri="{FF2B5EF4-FFF2-40B4-BE49-F238E27FC236}">
                  <a16:creationId xmlns:a16="http://schemas.microsoft.com/office/drawing/2014/main" id="{CC7FD79E-D841-7E4E-B7EA-E347B90E75A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773" y="2124872"/>
              <a:ext cx="1618381" cy="792506"/>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图像" descr="图像">
            <a:extLst>
              <a:ext uri="{FF2B5EF4-FFF2-40B4-BE49-F238E27FC236}">
                <a16:creationId xmlns:a16="http://schemas.microsoft.com/office/drawing/2014/main" id="{4B59E0EE-B420-E842-C3B4-2CB44278FE7B}"/>
              </a:ext>
            </a:extLst>
          </p:cNvPr>
          <p:cNvPicPr>
            <a:picLocks noChangeAspect="1"/>
          </p:cNvPicPr>
          <p:nvPr/>
        </p:nvPicPr>
        <p:blipFill>
          <a:blip r:embed="rId9"/>
          <a:stretch>
            <a:fillRect/>
          </a:stretch>
        </p:blipFill>
        <p:spPr>
          <a:xfrm>
            <a:off x="22328622" y="12448261"/>
            <a:ext cx="1450112" cy="625458"/>
          </a:xfrm>
          <a:prstGeom prst="rect">
            <a:avLst/>
          </a:prstGeom>
          <a:ln w="12700">
            <a:miter lim="400000"/>
            <a:headEnd/>
            <a:tailEnd/>
          </a:ln>
        </p:spPr>
      </p:pic>
      <p:sp>
        <p:nvSpPr>
          <p:cNvPr id="6" name="线条">
            <a:extLst>
              <a:ext uri="{FF2B5EF4-FFF2-40B4-BE49-F238E27FC236}">
                <a16:creationId xmlns:a16="http://schemas.microsoft.com/office/drawing/2014/main" id="{F68B6704-D879-99FD-436F-798BB77BDA61}"/>
              </a:ext>
            </a:extLst>
          </p:cNvPr>
          <p:cNvSpPr/>
          <p:nvPr/>
        </p:nvSpPr>
        <p:spPr>
          <a:xfrm>
            <a:off x="1" y="1276098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pic>
        <p:nvPicPr>
          <p:cNvPr id="8" name="图片 7" descr="文本&#10;&#10;描述已自动生成">
            <a:extLst>
              <a:ext uri="{FF2B5EF4-FFF2-40B4-BE49-F238E27FC236}">
                <a16:creationId xmlns:a16="http://schemas.microsoft.com/office/drawing/2014/main" id="{B2EA626E-CDB0-D62D-5657-91BC405A0BD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1026" name="Picture 2" descr="EasyConnect by SANGFOR Technologies Company Limited">
            <a:extLst>
              <a:ext uri="{FF2B5EF4-FFF2-40B4-BE49-F238E27FC236}">
                <a16:creationId xmlns:a16="http://schemas.microsoft.com/office/drawing/2014/main" id="{491830CC-308E-B841-EB04-06C8167A255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294852" y="2914276"/>
            <a:ext cx="2312097" cy="2312097"/>
          </a:xfrm>
          <a:prstGeom prst="rect">
            <a:avLst/>
          </a:prstGeom>
          <a:noFill/>
          <a:ln>
            <a:solidFill>
              <a:srgbClr val="992E2B"/>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876464"/>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 name="TextBox 72">
            <a:extLst>
              <a:ext uri="{FF2B5EF4-FFF2-40B4-BE49-F238E27FC236}">
                <a16:creationId xmlns:a16="http://schemas.microsoft.com/office/drawing/2014/main" id="{D85CEAB1-A015-45D8-9125-8E3B71FB237F}"/>
              </a:ext>
            </a:extLst>
          </p:cNvPr>
          <p:cNvSpPr txBox="1"/>
          <p:nvPr/>
        </p:nvSpPr>
        <p:spPr>
          <a:xfrm>
            <a:off x="2188564" y="2024536"/>
            <a:ext cx="10003436" cy="923330"/>
          </a:xfrm>
          <a:prstGeom prst="rect">
            <a:avLst/>
          </a:prstGeom>
          <a:noFill/>
        </p:spPr>
        <p:txBody>
          <a:bodyPr wrap="square" lIns="182880" tIns="91440" rIns="182880" bIns="91440"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US" sz="4800" kern="0">
                <a:solidFill>
                  <a:sysClr val="windowText" lastClr="000000">
                    <a:lumMod val="65000"/>
                    <a:lumOff val="35000"/>
                  </a:sysClr>
                </a:solidFill>
                <a:latin typeface="微软雅黑" panose="020F0502020204030204"/>
                <a:ea typeface="微软雅黑"/>
                <a:cs typeface="+mn-ea"/>
                <a:sym typeface="+mn-lt"/>
              </a:rPr>
              <a:t>Lectures &amp;</a:t>
            </a:r>
            <a:r>
              <a:rPr lang="zh-CN" altLang="en-US" sz="4800" kern="0">
                <a:solidFill>
                  <a:sysClr val="windowText" lastClr="000000">
                    <a:lumMod val="65000"/>
                    <a:lumOff val="35000"/>
                  </a:sysClr>
                </a:solidFill>
                <a:latin typeface="微软雅黑" panose="020F0502020204030204"/>
                <a:ea typeface="微软雅黑"/>
                <a:cs typeface="+mn-ea"/>
                <a:sym typeface="+mn-lt"/>
              </a:rPr>
              <a:t> </a:t>
            </a:r>
            <a:r>
              <a:rPr lang="en-US" sz="4800" kern="0">
                <a:solidFill>
                  <a:sysClr val="windowText" lastClr="000000">
                    <a:lumMod val="65000"/>
                    <a:lumOff val="35000"/>
                  </a:sysClr>
                </a:solidFill>
                <a:latin typeface="微软雅黑" panose="020F0502020204030204"/>
                <a:ea typeface="微软雅黑"/>
                <a:cs typeface="+mn-ea"/>
                <a:sym typeface="+mn-lt"/>
              </a:rPr>
              <a:t>Activities</a:t>
            </a:r>
            <a:endParaRPr lang="en-GB" sz="4800" kern="0">
              <a:solidFill>
                <a:sysClr val="windowText" lastClr="000000">
                  <a:lumMod val="65000"/>
                  <a:lumOff val="35000"/>
                </a:sysClr>
              </a:solidFill>
              <a:latin typeface="微软雅黑" panose="020F0502020204030204"/>
              <a:ea typeface="微软雅黑"/>
              <a:cs typeface="+mn-ea"/>
            </a:endParaRP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114101" y="1928699"/>
            <a:ext cx="1814282" cy="1015664"/>
            <a:chOff x="57050" y="220586"/>
            <a:chExt cx="907141" cy="507832"/>
          </a:xfrm>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solidFill>
              <a:srgbClr val="992E2B"/>
            </a:solidFill>
            <a:ln w="28575">
              <a:solidFill>
                <a:srgbClr val="992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57050" y="220586"/>
              <a:ext cx="907141" cy="507832"/>
            </a:xfrm>
            <a:prstGeom prst="rect">
              <a:avLst/>
            </a:prstGeom>
            <a:no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4</a:t>
              </a:r>
              <a:endParaRPr lang="zh-CN" altLang="en-US" sz="6000" kern="1200" dirty="0">
                <a:solidFill>
                  <a:prstClr val="white"/>
                </a:solidFill>
                <a:latin typeface="微软雅黑" panose="020F0502020204030204"/>
                <a:ea typeface="微软雅黑"/>
                <a:cs typeface="+mn-ea"/>
                <a:sym typeface="+mn-lt"/>
              </a:endParaRPr>
            </a:p>
          </p:txBody>
        </p:sp>
      </p:grpSp>
      <p:sp>
        <p:nvSpPr>
          <p:cNvPr id="9" name="矩形 8">
            <a:extLst>
              <a:ext uri="{FF2B5EF4-FFF2-40B4-BE49-F238E27FC236}">
                <a16:creationId xmlns:a16="http://schemas.microsoft.com/office/drawing/2014/main" id="{E7C565B0-1780-4B08-8263-EB7F2E59D1C6}"/>
              </a:ext>
            </a:extLst>
          </p:cNvPr>
          <p:cNvSpPr/>
          <p:nvPr/>
        </p:nvSpPr>
        <p:spPr>
          <a:xfrm>
            <a:off x="12189808" y="2764168"/>
            <a:ext cx="72000" cy="8640000"/>
          </a:xfrm>
          <a:prstGeom prst="rect">
            <a:avLst/>
          </a:prstGeom>
          <a:solidFill>
            <a:srgbClr val="153C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8" name="TextBox 72">
            <a:extLst>
              <a:ext uri="{FF2B5EF4-FFF2-40B4-BE49-F238E27FC236}">
                <a16:creationId xmlns:a16="http://schemas.microsoft.com/office/drawing/2014/main" id="{79E8EA57-F992-F613-5952-3FF1A18C2E15}"/>
              </a:ext>
            </a:extLst>
          </p:cNvPr>
          <p:cNvSpPr txBox="1"/>
          <p:nvPr/>
        </p:nvSpPr>
        <p:spPr>
          <a:xfrm>
            <a:off x="1892658" y="3170530"/>
            <a:ext cx="10003436" cy="923330"/>
          </a:xfrm>
          <a:prstGeom prst="rect">
            <a:avLst/>
          </a:prstGeom>
          <a:noFill/>
        </p:spPr>
        <p:txBody>
          <a:bodyPr wrap="square" lIns="182880" tIns="91440" rIns="182880" bIns="91440"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sz="4800" kern="0">
                <a:solidFill>
                  <a:prstClr val="black"/>
                </a:solidFill>
                <a:latin typeface="微软雅黑" panose="020F0502020204030204"/>
                <a:ea typeface="微软雅黑" panose="020F0502020204030204"/>
                <a:cs typeface="+mn-lt"/>
                <a:sym typeface="+mn-lt"/>
              </a:rPr>
              <a:t>Information Literacy Training</a:t>
            </a:r>
            <a:r>
              <a:rPr lang="zh-CN" altLang="en-US" sz="4800" kern="0">
                <a:solidFill>
                  <a:prstClr val="black"/>
                </a:solidFill>
                <a:latin typeface="微软雅黑" panose="020F0502020204030204"/>
                <a:ea typeface="微软雅黑" panose="020F0502020204030204"/>
                <a:cs typeface="+mn-lt"/>
                <a:sym typeface="+mn-lt"/>
              </a:rPr>
              <a:t> </a:t>
            </a:r>
            <a:endParaRPr lang="en-US" sz="4800" kern="0">
              <a:solidFill>
                <a:prstClr val="black"/>
              </a:solidFill>
              <a:latin typeface="微软雅黑" panose="020F0502020204030204"/>
              <a:ea typeface="微软雅黑" panose="020F0502020204030204"/>
              <a:cs typeface="+mn-lt"/>
            </a:endParaRPr>
          </a:p>
        </p:txBody>
      </p:sp>
      <p:sp>
        <p:nvSpPr>
          <p:cNvPr id="15" name="TextBox 72">
            <a:extLst>
              <a:ext uri="{FF2B5EF4-FFF2-40B4-BE49-F238E27FC236}">
                <a16:creationId xmlns:a16="http://schemas.microsoft.com/office/drawing/2014/main" id="{5A795A12-CB47-81E0-3D6A-1D6A68263B01}"/>
              </a:ext>
            </a:extLst>
          </p:cNvPr>
          <p:cNvSpPr txBox="1"/>
          <p:nvPr/>
        </p:nvSpPr>
        <p:spPr>
          <a:xfrm>
            <a:off x="13509363" y="3736006"/>
            <a:ext cx="6986654" cy="923330"/>
          </a:xfrm>
          <a:prstGeom prst="rect">
            <a:avLst/>
          </a:prstGeom>
          <a:noFill/>
        </p:spPr>
        <p:txBody>
          <a:bodyPr wrap="square" lIns="182880" tIns="91440" rIns="182880" bIns="91440"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US" sz="4800" kern="0" dirty="0">
                <a:solidFill>
                  <a:prstClr val="black"/>
                </a:solidFill>
                <a:latin typeface="微软雅黑"/>
                <a:ea typeface="微软雅黑"/>
                <a:cs typeface="+mn-lt"/>
              </a:rPr>
              <a:t>Cultural Activity</a:t>
            </a:r>
            <a:endParaRPr lang="en-US" sz="4800" kern="0" dirty="0">
              <a:solidFill>
                <a:prstClr val="black"/>
              </a:solidFill>
              <a:latin typeface="Microsoft YaHei"/>
              <a:ea typeface="Microsoft YaHei"/>
              <a:cs typeface="+mn-lt"/>
            </a:endParaRPr>
          </a:p>
        </p:txBody>
      </p:sp>
      <p:sp>
        <p:nvSpPr>
          <p:cNvPr id="19" name="TextBox 72">
            <a:extLst>
              <a:ext uri="{FF2B5EF4-FFF2-40B4-BE49-F238E27FC236}">
                <a16:creationId xmlns:a16="http://schemas.microsoft.com/office/drawing/2014/main" id="{FC36F56E-BBA3-28F5-6CEC-AE84CE0D0596}"/>
              </a:ext>
            </a:extLst>
          </p:cNvPr>
          <p:cNvSpPr txBox="1"/>
          <p:nvPr/>
        </p:nvSpPr>
        <p:spPr>
          <a:xfrm>
            <a:off x="5438506" y="7552503"/>
            <a:ext cx="5802443" cy="923330"/>
          </a:xfrm>
          <a:prstGeom prst="rect">
            <a:avLst/>
          </a:prstGeom>
          <a:noFill/>
        </p:spPr>
        <p:txBody>
          <a:bodyPr wrap="square" lIns="182880" tIns="91440" rIns="182880" bIns="91440"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US" sz="4800" kern="0" dirty="0">
                <a:solidFill>
                  <a:prstClr val="black"/>
                </a:solidFill>
                <a:latin typeface="微软雅黑" panose="020F0502020204030204"/>
                <a:ea typeface="微软雅黑" panose="020F0502020204030204"/>
                <a:cs typeface="+mn-lt"/>
              </a:rPr>
              <a:t>Reading Activities</a:t>
            </a:r>
          </a:p>
        </p:txBody>
      </p:sp>
      <p:grpSp>
        <p:nvGrpSpPr>
          <p:cNvPr id="11" name="组合 10">
            <a:extLst>
              <a:ext uri="{FF2B5EF4-FFF2-40B4-BE49-F238E27FC236}">
                <a16:creationId xmlns:a16="http://schemas.microsoft.com/office/drawing/2014/main" id="{A96F1DA9-DCFD-FE49-AC75-C892D0847E0B}"/>
              </a:ext>
            </a:extLst>
          </p:cNvPr>
          <p:cNvGrpSpPr/>
          <p:nvPr/>
        </p:nvGrpSpPr>
        <p:grpSpPr>
          <a:xfrm>
            <a:off x="1512968" y="3725472"/>
            <a:ext cx="4847068" cy="4104012"/>
            <a:chOff x="5218882" y="500541"/>
            <a:chExt cx="7157151" cy="6125861"/>
          </a:xfrm>
        </p:grpSpPr>
        <p:pic>
          <p:nvPicPr>
            <p:cNvPr id="12" name="图片 11">
              <a:extLst>
                <a:ext uri="{FF2B5EF4-FFF2-40B4-BE49-F238E27FC236}">
                  <a16:creationId xmlns:a16="http://schemas.microsoft.com/office/drawing/2014/main" id="{0291305E-F1C2-BC4B-8A1E-7FA60747BB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1990" y="2098676"/>
              <a:ext cx="4700532" cy="3539141"/>
            </a:xfrm>
            <a:prstGeom prst="rect">
              <a:avLst/>
            </a:prstGeom>
          </p:spPr>
        </p:pic>
        <p:pic>
          <p:nvPicPr>
            <p:cNvPr id="13" name="Picture 2">
              <a:extLst>
                <a:ext uri="{FF2B5EF4-FFF2-40B4-BE49-F238E27FC236}">
                  <a16:creationId xmlns:a16="http://schemas.microsoft.com/office/drawing/2014/main" id="{5E76A922-610D-E84F-A521-BE708E5C5C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289280">
              <a:off x="5218882" y="2393683"/>
              <a:ext cx="1475022" cy="13480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a:extLst>
                <a:ext uri="{FF2B5EF4-FFF2-40B4-BE49-F238E27FC236}">
                  <a16:creationId xmlns:a16="http://schemas.microsoft.com/office/drawing/2014/main" id="{EE612E2B-E495-9C4B-A512-39CBC20CCD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7731" y="974409"/>
              <a:ext cx="1968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a:extLst>
                <a:ext uri="{FF2B5EF4-FFF2-40B4-BE49-F238E27FC236}">
                  <a16:creationId xmlns:a16="http://schemas.microsoft.com/office/drawing/2014/main" id="{1154B3E7-A85F-FF4A-99B9-8DCA5FCBEA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9630031">
              <a:off x="9239565" y="1439137"/>
              <a:ext cx="2399846" cy="193290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a:extLst>
                <a:ext uri="{FF2B5EF4-FFF2-40B4-BE49-F238E27FC236}">
                  <a16:creationId xmlns:a16="http://schemas.microsoft.com/office/drawing/2014/main" id="{EA2BE0B5-B62B-9B40-805A-669F035BC9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3363468">
              <a:off x="5393447" y="3503377"/>
              <a:ext cx="1270000" cy="1257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a:extLst>
                <a:ext uri="{FF2B5EF4-FFF2-40B4-BE49-F238E27FC236}">
                  <a16:creationId xmlns:a16="http://schemas.microsoft.com/office/drawing/2014/main" id="{DFA21F72-E9FB-AB45-B826-21EEC6EF2B2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8744965">
              <a:off x="6003780" y="1083431"/>
              <a:ext cx="2009771" cy="203049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8">
              <a:extLst>
                <a:ext uri="{FF2B5EF4-FFF2-40B4-BE49-F238E27FC236}">
                  <a16:creationId xmlns:a16="http://schemas.microsoft.com/office/drawing/2014/main" id="{A302D32D-1999-A048-AAD8-B2E8164AC3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46320" y="4747664"/>
              <a:ext cx="630299" cy="62029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0">
              <a:extLst>
                <a:ext uri="{FF2B5EF4-FFF2-40B4-BE49-F238E27FC236}">
                  <a16:creationId xmlns:a16="http://schemas.microsoft.com/office/drawing/2014/main" id="{8CAC0677-333D-914C-93C1-7410EC562E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09329" y="5463429"/>
              <a:ext cx="621275" cy="6018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258BF95C-CF07-1C4C-BCC9-23BD4DAECA0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88115" y="5833352"/>
              <a:ext cx="638244" cy="62795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4">
              <a:extLst>
                <a:ext uri="{FF2B5EF4-FFF2-40B4-BE49-F238E27FC236}">
                  <a16:creationId xmlns:a16="http://schemas.microsoft.com/office/drawing/2014/main" id="{E3CF0485-28A5-2E49-8D40-9E1DC92E1DF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05135" y="5823058"/>
              <a:ext cx="638244" cy="63824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6">
              <a:extLst>
                <a:ext uri="{FF2B5EF4-FFF2-40B4-BE49-F238E27FC236}">
                  <a16:creationId xmlns:a16="http://schemas.microsoft.com/office/drawing/2014/main" id="{F791D9BC-578B-CD49-A743-F51530DEC99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9140990">
              <a:off x="11028220" y="4296639"/>
              <a:ext cx="1347813" cy="138448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8">
              <a:extLst>
                <a:ext uri="{FF2B5EF4-FFF2-40B4-BE49-F238E27FC236}">
                  <a16:creationId xmlns:a16="http://schemas.microsoft.com/office/drawing/2014/main" id="{CA4356C5-C7C5-3540-8CB4-A641245BCB4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5028544">
              <a:off x="9653113" y="51459"/>
              <a:ext cx="2088232" cy="298639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0">
              <a:extLst>
                <a:ext uri="{FF2B5EF4-FFF2-40B4-BE49-F238E27FC236}">
                  <a16:creationId xmlns:a16="http://schemas.microsoft.com/office/drawing/2014/main" id="{C5561911-93D8-C447-B182-13966674984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7687410">
              <a:off x="11074452" y="2930967"/>
              <a:ext cx="1206754" cy="118354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2">
              <a:extLst>
                <a:ext uri="{FF2B5EF4-FFF2-40B4-BE49-F238E27FC236}">
                  <a16:creationId xmlns:a16="http://schemas.microsoft.com/office/drawing/2014/main" id="{86AD10FA-4A36-B747-911E-7CC8B397BC4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559836" y="5375856"/>
              <a:ext cx="1153818" cy="113058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4">
              <a:extLst>
                <a:ext uri="{FF2B5EF4-FFF2-40B4-BE49-F238E27FC236}">
                  <a16:creationId xmlns:a16="http://schemas.microsoft.com/office/drawing/2014/main" id="{63B3979C-043D-DE45-BFF9-328FB8DF450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999570" y="4738808"/>
              <a:ext cx="1423374" cy="142337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36">
              <a:extLst>
                <a:ext uri="{FF2B5EF4-FFF2-40B4-BE49-F238E27FC236}">
                  <a16:creationId xmlns:a16="http://schemas.microsoft.com/office/drawing/2014/main" id="{6C890F08-460F-0A4B-BB02-290B539B285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rot="3175765">
              <a:off x="10284912" y="5603210"/>
              <a:ext cx="1018724" cy="1027660"/>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文本框 30">
            <a:extLst>
              <a:ext uri="{FF2B5EF4-FFF2-40B4-BE49-F238E27FC236}">
                <a16:creationId xmlns:a16="http://schemas.microsoft.com/office/drawing/2014/main" id="{4AB41E3D-3703-2643-B8D8-58E8D3871FEE}"/>
              </a:ext>
            </a:extLst>
          </p:cNvPr>
          <p:cNvSpPr txBox="1"/>
          <p:nvPr/>
        </p:nvSpPr>
        <p:spPr>
          <a:xfrm>
            <a:off x="18196474" y="3749290"/>
            <a:ext cx="3547096" cy="742319"/>
          </a:xfrm>
          <a:prstGeom prst="rect">
            <a:avLst/>
          </a:prstGeom>
          <a:noFill/>
        </p:spPr>
        <p:txBody>
          <a:bodyPr wrap="square">
            <a:spAutoFit/>
          </a:bodyPr>
          <a:lstStyle/>
          <a:p>
            <a:pPr defTabSz="1828800" hangingPunct="1">
              <a:lnSpc>
                <a:spcPct val="130000"/>
              </a:lnSpc>
              <a:defRPr/>
            </a:pPr>
            <a:r>
              <a:rPr lang="en-GB" altLang="zh-CN" sz="3600" kern="1200" dirty="0">
                <a:solidFill>
                  <a:prstClr val="black">
                    <a:lumMod val="65000"/>
                    <a:lumOff val="35000"/>
                  </a:prstClr>
                </a:solidFill>
                <a:latin typeface="微软雅黑" panose="020F0502020204030204"/>
                <a:ea typeface="微软雅黑"/>
                <a:cs typeface="+mn-ea"/>
                <a:sym typeface="+mn-lt"/>
              </a:rPr>
              <a:t>“ </a:t>
            </a:r>
            <a:r>
              <a:rPr lang="en-GB" altLang="zh-CN" sz="3600" kern="1200" dirty="0" err="1">
                <a:solidFill>
                  <a:prstClr val="black">
                    <a:lumMod val="65000"/>
                    <a:lumOff val="35000"/>
                  </a:prstClr>
                </a:solidFill>
                <a:latin typeface="微软雅黑" panose="020F0502020204030204"/>
                <a:ea typeface="微软雅黑"/>
                <a:cs typeface="+mn-ea"/>
                <a:sym typeface="+mn-lt"/>
              </a:rPr>
              <a:t>Weixue</a:t>
            </a:r>
            <a:r>
              <a:rPr lang="en-GB" altLang="zh-CN" sz="3600" kern="1200" dirty="0">
                <a:solidFill>
                  <a:prstClr val="black">
                    <a:lumMod val="65000"/>
                    <a:lumOff val="35000"/>
                  </a:prstClr>
                </a:solidFill>
                <a:latin typeface="微软雅黑" panose="020F0502020204030204"/>
                <a:ea typeface="微软雅黑"/>
                <a:cs typeface="+mn-ea"/>
                <a:sym typeface="+mn-lt"/>
              </a:rPr>
              <a:t>” </a:t>
            </a:r>
          </a:p>
        </p:txBody>
      </p:sp>
      <p:sp>
        <p:nvSpPr>
          <p:cNvPr id="34" name="文本框 33">
            <a:extLst>
              <a:ext uri="{FF2B5EF4-FFF2-40B4-BE49-F238E27FC236}">
                <a16:creationId xmlns:a16="http://schemas.microsoft.com/office/drawing/2014/main" id="{9259188E-61F4-754F-BBEF-7DE82D5CA1A6}"/>
              </a:ext>
            </a:extLst>
          </p:cNvPr>
          <p:cNvSpPr txBox="1"/>
          <p:nvPr/>
        </p:nvSpPr>
        <p:spPr>
          <a:xfrm>
            <a:off x="6439634" y="10787344"/>
            <a:ext cx="4787672" cy="597921"/>
          </a:xfrm>
          <a:prstGeom prst="rect">
            <a:avLst/>
          </a:prstGeom>
          <a:noFill/>
        </p:spPr>
        <p:txBody>
          <a:bodyPr wrap="square">
            <a:spAutoFit/>
          </a:bodyPr>
          <a:lstStyle/>
          <a:p>
            <a:pPr marL="571500" indent="-571500" algn="l" defTabSz="1828800" hangingPunct="1">
              <a:lnSpc>
                <a:spcPct val="130000"/>
              </a:lnSpc>
              <a:buFont typeface="Arial" panose="020B0604020202020204" pitchFamily="34" charset="0"/>
              <a:buChar char="•"/>
              <a:defRPr/>
            </a:pPr>
            <a:r>
              <a:rPr lang="en-GB" altLang="zh-CN" sz="2800" kern="1200" dirty="0">
                <a:solidFill>
                  <a:prstClr val="black">
                    <a:lumMod val="65000"/>
                    <a:lumOff val="35000"/>
                  </a:prstClr>
                </a:solidFill>
                <a:latin typeface="微软雅黑" panose="020F0502020204030204"/>
                <a:ea typeface="微软雅黑"/>
                <a:cs typeface="+mn-ea"/>
                <a:sym typeface="+mn-lt"/>
              </a:rPr>
              <a:t>Reading Corner</a:t>
            </a:r>
          </a:p>
        </p:txBody>
      </p:sp>
      <p:sp>
        <p:nvSpPr>
          <p:cNvPr id="36" name="矩形: 圆角 13">
            <a:extLst>
              <a:ext uri="{FF2B5EF4-FFF2-40B4-BE49-F238E27FC236}">
                <a16:creationId xmlns:a16="http://schemas.microsoft.com/office/drawing/2014/main" id="{D1FF15AC-085C-1747-AA8E-5A5DF702AE39}"/>
              </a:ext>
            </a:extLst>
          </p:cNvPr>
          <p:cNvSpPr/>
          <p:nvPr/>
        </p:nvSpPr>
        <p:spPr>
          <a:xfrm>
            <a:off x="10769525" y="3331823"/>
            <a:ext cx="1150174" cy="772674"/>
          </a:xfrm>
          <a:prstGeom prst="roundRect">
            <a:avLst/>
          </a:prstGeom>
          <a:solidFill>
            <a:srgbClr val="992E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r>
              <a:rPr lang="en-US" altLang="zh-CN" sz="3600" kern="1200">
                <a:solidFill>
                  <a:prstClr val="white"/>
                </a:solidFill>
                <a:latin typeface="微软雅黑" panose="020F0502020204030204"/>
                <a:ea typeface="微软雅黑"/>
                <a:cs typeface="+mn-ea"/>
                <a:sym typeface="+mn-lt"/>
              </a:rPr>
              <a:t>01</a:t>
            </a:r>
            <a:endParaRPr lang="zh-CN" altLang="en-US" sz="3600" kern="1200">
              <a:solidFill>
                <a:prstClr val="white"/>
              </a:solidFill>
              <a:latin typeface="微软雅黑" panose="020F0502020204030204"/>
              <a:ea typeface="微软雅黑"/>
              <a:cs typeface="+mn-ea"/>
              <a:sym typeface="+mn-lt"/>
            </a:endParaRPr>
          </a:p>
        </p:txBody>
      </p:sp>
      <p:sp>
        <p:nvSpPr>
          <p:cNvPr id="37" name="矩形: 圆角 28">
            <a:extLst>
              <a:ext uri="{FF2B5EF4-FFF2-40B4-BE49-F238E27FC236}">
                <a16:creationId xmlns:a16="http://schemas.microsoft.com/office/drawing/2014/main" id="{D7FB4A03-7E3A-EA4A-97EA-AE2827994C5D}"/>
              </a:ext>
            </a:extLst>
          </p:cNvPr>
          <p:cNvSpPr/>
          <p:nvPr/>
        </p:nvSpPr>
        <p:spPr>
          <a:xfrm>
            <a:off x="10942256" y="7709599"/>
            <a:ext cx="1035968" cy="772674"/>
          </a:xfrm>
          <a:prstGeom prst="roundRect">
            <a:avLst/>
          </a:prstGeom>
          <a:solidFill>
            <a:srgbClr val="992E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r>
              <a:rPr lang="en-US" altLang="zh-CN" sz="3600" kern="1200">
                <a:solidFill>
                  <a:prstClr val="white"/>
                </a:solidFill>
                <a:latin typeface="微软雅黑" panose="020F0502020204030204"/>
                <a:ea typeface="微软雅黑"/>
                <a:cs typeface="+mn-ea"/>
                <a:sym typeface="+mn-lt"/>
              </a:rPr>
              <a:t>03</a:t>
            </a:r>
            <a:endParaRPr lang="zh-CN" altLang="en-US" sz="3600" kern="1200">
              <a:solidFill>
                <a:prstClr val="white"/>
              </a:solidFill>
              <a:latin typeface="微软雅黑" panose="020F0502020204030204"/>
              <a:ea typeface="微软雅黑"/>
              <a:cs typeface="+mn-ea"/>
              <a:sym typeface="+mn-lt"/>
            </a:endParaRPr>
          </a:p>
        </p:txBody>
      </p:sp>
      <p:sp>
        <p:nvSpPr>
          <p:cNvPr id="38" name="矩形: 圆角 28">
            <a:extLst>
              <a:ext uri="{FF2B5EF4-FFF2-40B4-BE49-F238E27FC236}">
                <a16:creationId xmlns:a16="http://schemas.microsoft.com/office/drawing/2014/main" id="{5C3A7287-6F5C-8447-AAAD-9A5CA3ADBF5F}"/>
              </a:ext>
            </a:extLst>
          </p:cNvPr>
          <p:cNvSpPr/>
          <p:nvPr/>
        </p:nvSpPr>
        <p:spPr>
          <a:xfrm>
            <a:off x="12473396" y="3811333"/>
            <a:ext cx="1072452" cy="772674"/>
          </a:xfrm>
          <a:prstGeom prst="roundRect">
            <a:avLst/>
          </a:prstGeom>
          <a:solidFill>
            <a:srgbClr val="992E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r>
              <a:rPr lang="en-US" altLang="zh-CN" sz="3600" kern="1200">
                <a:solidFill>
                  <a:prstClr val="white"/>
                </a:solidFill>
                <a:latin typeface="微软雅黑" panose="020F0502020204030204"/>
                <a:ea typeface="微软雅黑"/>
                <a:cs typeface="+mn-ea"/>
                <a:sym typeface="+mn-lt"/>
              </a:rPr>
              <a:t>02</a:t>
            </a:r>
            <a:endParaRPr lang="zh-CN" altLang="en-US" sz="3600" kern="1200">
              <a:solidFill>
                <a:prstClr val="white"/>
              </a:solidFill>
              <a:latin typeface="微软雅黑" panose="020F0502020204030204"/>
              <a:ea typeface="微软雅黑"/>
              <a:cs typeface="+mn-ea"/>
              <a:sym typeface="+mn-lt"/>
            </a:endParaRPr>
          </a:p>
        </p:txBody>
      </p:sp>
      <p:sp>
        <p:nvSpPr>
          <p:cNvPr id="39" name="矩形 38">
            <a:extLst>
              <a:ext uri="{FF2B5EF4-FFF2-40B4-BE49-F238E27FC236}">
                <a16:creationId xmlns:a16="http://schemas.microsoft.com/office/drawing/2014/main" id="{FE936044-246A-A94B-A1BA-FCC4E4F8A190}"/>
              </a:ext>
            </a:extLst>
          </p:cNvPr>
          <p:cNvSpPr/>
          <p:nvPr/>
        </p:nvSpPr>
        <p:spPr>
          <a:xfrm>
            <a:off x="6725991" y="4327291"/>
            <a:ext cx="4826018" cy="3416320"/>
          </a:xfrm>
          <a:prstGeom prst="rect">
            <a:avLst/>
          </a:prstGeom>
          <a:noFill/>
          <a:ln>
            <a:noFill/>
          </a:ln>
        </p:spPr>
        <p:txBody>
          <a:bodyPr wrap="square">
            <a:spAutoFit/>
          </a:bodyPr>
          <a:lstStyle/>
          <a:p>
            <a:pPr marL="571500" indent="-571500" algn="l" defTabSz="1828800" hangingPunct="1">
              <a:buFont typeface="Arial" panose="020B0604020202020204" pitchFamily="34" charset="0"/>
              <a:buChar char="•"/>
              <a:defRPr/>
            </a:pPr>
            <a:r>
              <a:rPr lang="en-GB" altLang="zh-CN" sz="3600" kern="1200" dirty="0">
                <a:solidFill>
                  <a:prstClr val="black">
                    <a:lumMod val="65000"/>
                    <a:lumOff val="35000"/>
                  </a:prstClr>
                </a:solidFill>
                <a:latin typeface="微软雅黑" panose="020F0502020204030204"/>
                <a:ea typeface="微软雅黑"/>
                <a:cs typeface="+mn-ea"/>
                <a:sym typeface="+mn-lt"/>
              </a:rPr>
              <a:t>Every Friday</a:t>
            </a:r>
          </a:p>
          <a:p>
            <a:pPr marL="571500" indent="-571500" algn="l" defTabSz="1828800" hangingPunct="1">
              <a:buFont typeface="Arial" panose="020B0604020202020204" pitchFamily="34" charset="0"/>
              <a:buChar char="•"/>
              <a:defRPr/>
            </a:pPr>
            <a:r>
              <a:rPr lang="en-GB" altLang="zh-CN" sz="3600" kern="1200" dirty="0">
                <a:solidFill>
                  <a:prstClr val="black">
                    <a:lumMod val="65000"/>
                    <a:lumOff val="35000"/>
                  </a:prstClr>
                </a:solidFill>
                <a:latin typeface="微软雅黑" panose="020F0502020204030204"/>
                <a:ea typeface="微软雅黑"/>
                <a:cs typeface="+mn-ea"/>
                <a:sym typeface="+mn-lt"/>
              </a:rPr>
              <a:t>Resource</a:t>
            </a:r>
            <a:r>
              <a:rPr lang="en-US" altLang="zh-CN" sz="3600" kern="1200" dirty="0">
                <a:solidFill>
                  <a:prstClr val="black">
                    <a:lumMod val="65000"/>
                    <a:lumOff val="35000"/>
                  </a:prstClr>
                </a:solidFill>
                <a:latin typeface="微软雅黑" panose="020F0502020204030204"/>
                <a:ea typeface="微软雅黑"/>
                <a:cs typeface="+mn-ea"/>
                <a:sym typeface="+mn-lt"/>
              </a:rPr>
              <a:t> </a:t>
            </a:r>
            <a:r>
              <a:rPr lang="en-GB" altLang="zh-CN" sz="3600" kern="1200" dirty="0">
                <a:solidFill>
                  <a:prstClr val="black">
                    <a:lumMod val="65000"/>
                    <a:lumOff val="35000"/>
                  </a:prstClr>
                </a:solidFill>
                <a:latin typeface="微软雅黑" panose="020F0502020204030204"/>
                <a:ea typeface="微软雅黑"/>
                <a:cs typeface="+mn-ea"/>
                <a:sym typeface="+mn-lt"/>
              </a:rPr>
              <a:t>Access &amp; Tools</a:t>
            </a:r>
          </a:p>
          <a:p>
            <a:pPr marL="571500" indent="-571500" algn="l" defTabSz="1828800" hangingPunct="1">
              <a:buFont typeface="Arial" panose="020B0604020202020204" pitchFamily="34" charset="0"/>
              <a:buChar char="•"/>
              <a:defRPr/>
            </a:pPr>
            <a:r>
              <a:rPr lang="en-GB" altLang="zh-CN" sz="3600" kern="1200" dirty="0">
                <a:solidFill>
                  <a:prstClr val="black">
                    <a:lumMod val="65000"/>
                    <a:lumOff val="35000"/>
                  </a:prstClr>
                </a:solidFill>
                <a:latin typeface="微软雅黑" panose="020F0502020204030204"/>
                <a:ea typeface="微软雅黑"/>
                <a:cs typeface="+mn-ea"/>
                <a:sym typeface="+mn-lt"/>
              </a:rPr>
              <a:t>Schedule each semester</a:t>
            </a:r>
          </a:p>
          <a:p>
            <a:pPr marL="571500" indent="-571500" algn="l" defTabSz="1828800" hangingPunct="1">
              <a:buFont typeface="Wingdings" pitchFamily="2" charset="2"/>
              <a:buChar char="l"/>
              <a:defRPr/>
            </a:pPr>
            <a:endParaRPr lang="zh-CN" altLang="en-US" sz="3600" kern="1200" dirty="0">
              <a:solidFill>
                <a:prstClr val="black">
                  <a:lumMod val="65000"/>
                  <a:lumOff val="35000"/>
                </a:prstClr>
              </a:solidFill>
              <a:latin typeface="微软雅黑" panose="020F0502020204030204"/>
              <a:ea typeface="微软雅黑"/>
              <a:cs typeface="+mn-ea"/>
              <a:sym typeface="+mn-lt"/>
            </a:endParaRPr>
          </a:p>
        </p:txBody>
      </p:sp>
      <p:pic>
        <p:nvPicPr>
          <p:cNvPr id="40" name="图片 39">
            <a:extLst>
              <a:ext uri="{FF2B5EF4-FFF2-40B4-BE49-F238E27FC236}">
                <a16:creationId xmlns:a16="http://schemas.microsoft.com/office/drawing/2014/main" id="{6815DA6A-FEE3-0949-97A6-D379A163985C}"/>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6620682" y="8699283"/>
            <a:ext cx="4151908" cy="1887230"/>
          </a:xfrm>
          <a:prstGeom prst="rect">
            <a:avLst/>
          </a:prstGeom>
          <a:ln w="63500">
            <a:solidFill>
              <a:srgbClr val="153C78"/>
            </a:solidFill>
          </a:ln>
        </p:spPr>
      </p:pic>
      <p:pic>
        <p:nvPicPr>
          <p:cNvPr id="7" name="图片 6">
            <a:extLst>
              <a:ext uri="{FF2B5EF4-FFF2-40B4-BE49-F238E27FC236}">
                <a16:creationId xmlns:a16="http://schemas.microsoft.com/office/drawing/2014/main" id="{2CD13004-4A35-AE4E-AA8B-9300B8645738}"/>
              </a:ext>
            </a:extLst>
          </p:cNvPr>
          <p:cNvPicPr>
            <a:picLocks noChangeAspect="1"/>
          </p:cNvPicPr>
          <p:nvPr/>
        </p:nvPicPr>
        <p:blipFill>
          <a:blip r:embed="rId20">
            <a:extLst>
              <a:ext uri="{28A0092B-C50C-407E-A947-70E740481C1C}">
                <a14:useLocalDpi xmlns:a14="http://schemas.microsoft.com/office/drawing/2010/main" val="0"/>
              </a:ext>
            </a:extLst>
          </a:blip>
          <a:srcRect/>
          <a:stretch/>
        </p:blipFill>
        <p:spPr>
          <a:xfrm>
            <a:off x="13716147" y="4936524"/>
            <a:ext cx="4882821" cy="3482280"/>
          </a:xfrm>
          <a:prstGeom prst="rect">
            <a:avLst/>
          </a:prstGeom>
          <a:noFill/>
          <a:ln w="25400">
            <a:solidFill>
              <a:srgbClr val="EBF6F7"/>
            </a:solidFill>
          </a:ln>
        </p:spPr>
      </p:pic>
      <p:pic>
        <p:nvPicPr>
          <p:cNvPr id="10" name="图片 9">
            <a:extLst>
              <a:ext uri="{FF2B5EF4-FFF2-40B4-BE49-F238E27FC236}">
                <a16:creationId xmlns:a16="http://schemas.microsoft.com/office/drawing/2014/main" id="{FAAD166D-ED1A-8B40-8AA9-8B02BCB27C07}"/>
              </a:ext>
            </a:extLst>
          </p:cNvPr>
          <p:cNvPicPr>
            <a:picLocks noChangeAspect="1"/>
          </p:cNvPicPr>
          <p:nvPr/>
        </p:nvPicPr>
        <p:blipFill>
          <a:blip r:embed="rId21">
            <a:extLst>
              <a:ext uri="{28A0092B-C50C-407E-A947-70E740481C1C}">
                <a14:useLocalDpi xmlns:a14="http://schemas.microsoft.com/office/drawing/2010/main" val="0"/>
              </a:ext>
            </a:extLst>
          </a:blip>
          <a:srcRect/>
          <a:stretch/>
        </p:blipFill>
        <p:spPr>
          <a:xfrm>
            <a:off x="19183230" y="8816776"/>
            <a:ext cx="4745858" cy="3161927"/>
          </a:xfrm>
          <a:prstGeom prst="rect">
            <a:avLst/>
          </a:prstGeom>
        </p:spPr>
      </p:pic>
      <p:pic>
        <p:nvPicPr>
          <p:cNvPr id="41" name="图片 40">
            <a:extLst>
              <a:ext uri="{FF2B5EF4-FFF2-40B4-BE49-F238E27FC236}">
                <a16:creationId xmlns:a16="http://schemas.microsoft.com/office/drawing/2014/main" id="{143C75EA-566E-D64B-B1A2-4895C7AEEA48}"/>
              </a:ext>
            </a:extLst>
          </p:cNvPr>
          <p:cNvPicPr>
            <a:picLocks noChangeAspect="1"/>
          </p:cNvPicPr>
          <p:nvPr/>
        </p:nvPicPr>
        <p:blipFill>
          <a:blip r:embed="rId22"/>
          <a:stretch>
            <a:fillRect/>
          </a:stretch>
        </p:blipFill>
        <p:spPr>
          <a:xfrm>
            <a:off x="19183230" y="4903525"/>
            <a:ext cx="4740046" cy="3554032"/>
          </a:xfrm>
          <a:prstGeom prst="rect">
            <a:avLst/>
          </a:prstGeom>
        </p:spPr>
      </p:pic>
      <p:pic>
        <p:nvPicPr>
          <p:cNvPr id="6" name="图片 5">
            <a:extLst>
              <a:ext uri="{FF2B5EF4-FFF2-40B4-BE49-F238E27FC236}">
                <a16:creationId xmlns:a16="http://schemas.microsoft.com/office/drawing/2014/main" id="{A94A18F3-A93E-EF60-B6F8-8051505DCAFB}"/>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771515" y="8815846"/>
            <a:ext cx="3712214" cy="2505744"/>
          </a:xfrm>
          <a:prstGeom prst="rect">
            <a:avLst/>
          </a:prstGeom>
          <a:ln w="57150">
            <a:solidFill>
              <a:srgbClr val="153C78"/>
            </a:solidFill>
          </a:ln>
        </p:spPr>
      </p:pic>
      <p:sp>
        <p:nvSpPr>
          <p:cNvPr id="33" name="文本框 32">
            <a:extLst>
              <a:ext uri="{FF2B5EF4-FFF2-40B4-BE49-F238E27FC236}">
                <a16:creationId xmlns:a16="http://schemas.microsoft.com/office/drawing/2014/main" id="{0B1B197F-6F6E-7261-D8B7-68DCC14D3BD6}"/>
              </a:ext>
            </a:extLst>
          </p:cNvPr>
          <p:cNvSpPr txBox="1"/>
          <p:nvPr/>
        </p:nvSpPr>
        <p:spPr>
          <a:xfrm>
            <a:off x="1497886" y="11415341"/>
            <a:ext cx="4622848" cy="1158074"/>
          </a:xfrm>
          <a:prstGeom prst="rect">
            <a:avLst/>
          </a:prstGeom>
          <a:noFill/>
        </p:spPr>
        <p:txBody>
          <a:bodyPr wrap="square">
            <a:spAutoFit/>
          </a:bodyPr>
          <a:lstStyle/>
          <a:p>
            <a:pPr algn="l" defTabSz="1828800" hangingPunct="1">
              <a:lnSpc>
                <a:spcPct val="130000"/>
              </a:lnSpc>
              <a:defRPr/>
            </a:pPr>
            <a:r>
              <a:rPr lang="en-GB" altLang="zh-CN" sz="2800" kern="1200" dirty="0">
                <a:solidFill>
                  <a:prstClr val="black">
                    <a:lumMod val="65000"/>
                    <a:lumOff val="35000"/>
                  </a:prstClr>
                </a:solidFill>
                <a:latin typeface="微软雅黑" panose="020F0502020204030204"/>
                <a:ea typeface="微软雅黑"/>
                <a:cs typeface="+mn-ea"/>
                <a:sym typeface="+mn-lt"/>
              </a:rPr>
              <a:t>One Book Project</a:t>
            </a:r>
          </a:p>
          <a:p>
            <a:pPr algn="l" defTabSz="1828800" hangingPunct="1">
              <a:lnSpc>
                <a:spcPct val="130000"/>
              </a:lnSpc>
              <a:defRPr/>
            </a:pPr>
            <a:r>
              <a:rPr lang="en-GB" altLang="zh-CN" sz="2800" kern="1200" dirty="0">
                <a:solidFill>
                  <a:prstClr val="black">
                    <a:lumMod val="65000"/>
                    <a:lumOff val="35000"/>
                  </a:prstClr>
                </a:solidFill>
                <a:latin typeface="微软雅黑" panose="020F0502020204030204"/>
                <a:ea typeface="微软雅黑"/>
                <a:cs typeface="+mn-ea"/>
                <a:sym typeface="+mn-lt"/>
              </a:rPr>
              <a:t>Book &amp; Coffee</a:t>
            </a:r>
          </a:p>
        </p:txBody>
      </p:sp>
      <p:pic>
        <p:nvPicPr>
          <p:cNvPr id="3" name="图片 2" descr="文本&#10;&#10;描述已自动生成">
            <a:extLst>
              <a:ext uri="{FF2B5EF4-FFF2-40B4-BE49-F238E27FC236}">
                <a16:creationId xmlns:a16="http://schemas.microsoft.com/office/drawing/2014/main" id="{3D65D30C-2432-9742-7578-39BCEAD6945F}"/>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32" name="图像" descr="图像">
            <a:extLst>
              <a:ext uri="{FF2B5EF4-FFF2-40B4-BE49-F238E27FC236}">
                <a16:creationId xmlns:a16="http://schemas.microsoft.com/office/drawing/2014/main" id="{B8A1FEB3-C3D8-5864-F1CA-8514D3B39FB5}"/>
              </a:ext>
            </a:extLst>
          </p:cNvPr>
          <p:cNvPicPr>
            <a:picLocks noChangeAspect="1"/>
          </p:cNvPicPr>
          <p:nvPr/>
        </p:nvPicPr>
        <p:blipFill>
          <a:blip r:embed="rId25"/>
          <a:stretch>
            <a:fillRect/>
          </a:stretch>
        </p:blipFill>
        <p:spPr>
          <a:xfrm>
            <a:off x="22328622" y="12448261"/>
            <a:ext cx="1450112" cy="625458"/>
          </a:xfrm>
          <a:prstGeom prst="rect">
            <a:avLst/>
          </a:prstGeom>
          <a:ln w="12700">
            <a:miter lim="400000"/>
            <a:headEnd/>
            <a:tailEnd/>
          </a:ln>
        </p:spPr>
      </p:pic>
      <p:sp>
        <p:nvSpPr>
          <p:cNvPr id="35" name="线条">
            <a:extLst>
              <a:ext uri="{FF2B5EF4-FFF2-40B4-BE49-F238E27FC236}">
                <a16:creationId xmlns:a16="http://schemas.microsoft.com/office/drawing/2014/main" id="{4C714FF6-B71D-AC82-75C6-0597AB2FBF0C}"/>
              </a:ext>
            </a:extLst>
          </p:cNvPr>
          <p:cNvSpPr/>
          <p:nvPr/>
        </p:nvSpPr>
        <p:spPr>
          <a:xfrm>
            <a:off x="1" y="12665683"/>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pic>
        <p:nvPicPr>
          <p:cNvPr id="4" name="图片 3">
            <a:extLst>
              <a:ext uri="{FF2B5EF4-FFF2-40B4-BE49-F238E27FC236}">
                <a16:creationId xmlns:a16="http://schemas.microsoft.com/office/drawing/2014/main" id="{258B4626-C8AE-1BDB-D788-ABAE80F188AF}"/>
              </a:ext>
            </a:extLst>
          </p:cNvPr>
          <p:cNvPicPr>
            <a:picLocks noChangeAspect="1"/>
          </p:cNvPicPr>
          <p:nvPr/>
        </p:nvPicPr>
        <p:blipFill>
          <a:blip r:embed="rId26">
            <a:extLst>
              <a:ext uri="{28A0092B-C50C-407E-A947-70E740481C1C}">
                <a14:useLocalDpi xmlns:a14="http://schemas.microsoft.com/office/drawing/2010/main" val="0"/>
              </a:ext>
            </a:extLst>
          </a:blip>
          <a:srcRect/>
          <a:stretch/>
        </p:blipFill>
        <p:spPr>
          <a:xfrm>
            <a:off x="13716147" y="8721882"/>
            <a:ext cx="4955389" cy="3303592"/>
          </a:xfrm>
          <a:prstGeom prst="rect">
            <a:avLst/>
          </a:prstGeom>
        </p:spPr>
      </p:pic>
    </p:spTree>
    <p:extLst>
      <p:ext uri="{BB962C8B-B14F-4D97-AF65-F5344CB8AC3E}">
        <p14:creationId xmlns:p14="http://schemas.microsoft.com/office/powerpoint/2010/main" val="3164527925"/>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706784-A0D9-4125-8A74-1959A1566C50}"/>
              </a:ext>
            </a:extLst>
          </p:cNvPr>
          <p:cNvSpPr/>
          <p:nvPr/>
        </p:nvSpPr>
        <p:spPr>
          <a:xfrm>
            <a:off x="-187140" y="0"/>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87" name="TextBox 72">
            <a:extLst>
              <a:ext uri="{FF2B5EF4-FFF2-40B4-BE49-F238E27FC236}">
                <a16:creationId xmlns:a16="http://schemas.microsoft.com/office/drawing/2014/main" id="{D85CEAB1-A015-45D8-9125-8E3B71FB237F}"/>
              </a:ext>
            </a:extLst>
          </p:cNvPr>
          <p:cNvSpPr txBox="1"/>
          <p:nvPr/>
        </p:nvSpPr>
        <p:spPr>
          <a:xfrm>
            <a:off x="2465654" y="1411688"/>
            <a:ext cx="7722284"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altLang="zh-CN" sz="4800" kern="0" dirty="0">
                <a:solidFill>
                  <a:sysClr val="windowText" lastClr="000000">
                    <a:lumMod val="65000"/>
                    <a:lumOff val="35000"/>
                  </a:sysClr>
                </a:solidFill>
                <a:latin typeface="微软雅黑" panose="020F0502020204030204"/>
                <a:ea typeface="微软雅黑"/>
                <a:cs typeface="+mn-ea"/>
                <a:sym typeface="+mn-lt"/>
              </a:rPr>
              <a:t>Student Assistant</a:t>
            </a: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232117" y="1496337"/>
            <a:ext cx="1814282" cy="1015664"/>
            <a:chOff x="77745" y="258699"/>
            <a:chExt cx="907141" cy="507832"/>
          </a:xfrm>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solidFill>
              <a:srgbClr val="153C78"/>
            </a:solidFill>
            <a:ln w="28575">
              <a:solidFill>
                <a:srgbClr val="153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77745" y="258699"/>
              <a:ext cx="907141" cy="507832"/>
            </a:xfrm>
            <a:prstGeom prst="rect">
              <a:avLst/>
            </a:prstGeom>
            <a:no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5</a:t>
              </a:r>
              <a:endParaRPr lang="zh-CN" altLang="en-US" sz="6000" kern="1200" dirty="0">
                <a:solidFill>
                  <a:prstClr val="white"/>
                </a:solidFill>
                <a:latin typeface="微软雅黑" panose="020F0502020204030204"/>
                <a:ea typeface="微软雅黑"/>
                <a:cs typeface="+mn-ea"/>
                <a:sym typeface="+mn-lt"/>
              </a:endParaRPr>
            </a:p>
          </p:txBody>
        </p:sp>
      </p:grpSp>
      <p:sp>
        <p:nvSpPr>
          <p:cNvPr id="6" name="文本占位符 2">
            <a:extLst>
              <a:ext uri="{FF2B5EF4-FFF2-40B4-BE49-F238E27FC236}">
                <a16:creationId xmlns:a16="http://schemas.microsoft.com/office/drawing/2014/main" id="{868F1FBF-8B4C-3FC0-4FB5-4E613B85CBE3}"/>
              </a:ext>
            </a:extLst>
          </p:cNvPr>
          <p:cNvSpPr txBox="1">
            <a:spLocks/>
          </p:cNvSpPr>
          <p:nvPr/>
        </p:nvSpPr>
        <p:spPr>
          <a:xfrm>
            <a:off x="14222378" y="1322443"/>
            <a:ext cx="9195758" cy="7420286"/>
          </a:xfrm>
          <a:prstGeom prst="rect">
            <a:avLst/>
          </a:prstGeom>
        </p:spPr>
        <p:txBody>
          <a:bodyPr vert="horz" lIns="182880" tIns="91440" rIns="182880" bIns="9144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1828800">
              <a:lnSpc>
                <a:spcPct val="150000"/>
              </a:lnSpc>
            </a:pPr>
            <a:r>
              <a:rPr lang="en-US" sz="4000" b="1" dirty="0">
                <a:solidFill>
                  <a:srgbClr val="E7E6E6">
                    <a:lumMod val="25000"/>
                  </a:srgbClr>
                </a:solidFill>
                <a:latin typeface="微软雅黑"/>
                <a:ea typeface="微软雅黑"/>
                <a:cs typeface="微软雅黑"/>
              </a:rPr>
              <a:t>· Work</a:t>
            </a:r>
            <a:r>
              <a:rPr lang="zh-CN" altLang="en-US" sz="4000" b="1" dirty="0">
                <a:solidFill>
                  <a:srgbClr val="E7E6E6">
                    <a:lumMod val="25000"/>
                  </a:srgbClr>
                </a:solidFill>
                <a:latin typeface="微软雅黑"/>
                <a:ea typeface="微软雅黑"/>
                <a:cs typeface="微软雅黑"/>
              </a:rPr>
              <a:t> </a:t>
            </a:r>
            <a:r>
              <a:rPr lang="en-US" altLang="zh-CN" sz="4000" b="1" dirty="0">
                <a:solidFill>
                  <a:srgbClr val="E7E6E6">
                    <a:lumMod val="25000"/>
                  </a:srgbClr>
                </a:solidFill>
                <a:latin typeface="微软雅黑"/>
                <a:ea typeface="微软雅黑"/>
                <a:cs typeface="微软雅黑"/>
              </a:rPr>
              <a:t>content</a:t>
            </a:r>
          </a:p>
          <a:p>
            <a:pPr algn="l" defTabSz="1828800">
              <a:lnSpc>
                <a:spcPct val="150000"/>
              </a:lnSpc>
            </a:pPr>
            <a:r>
              <a:rPr lang="en-US" altLang="zh-CN" sz="3200" dirty="0">
                <a:solidFill>
                  <a:srgbClr val="E7E6E6">
                    <a:lumMod val="25000"/>
                  </a:srgbClr>
                </a:solidFill>
                <a:latin typeface="微软雅黑"/>
                <a:ea typeface="微软雅黑"/>
                <a:cs typeface="微软雅黑"/>
              </a:rPr>
              <a:t>Library service, new media operation, IT engineering, translation …..</a:t>
            </a:r>
          </a:p>
          <a:p>
            <a:pPr algn="l" defTabSz="1828800">
              <a:lnSpc>
                <a:spcPct val="150000"/>
              </a:lnSpc>
            </a:pPr>
            <a:r>
              <a:rPr lang="zh-CN" altLang="zh-CN" sz="3200" dirty="0">
                <a:solidFill>
                  <a:srgbClr val="E7E6E6">
                    <a:lumMod val="25000"/>
                  </a:srgbClr>
                </a:solidFill>
                <a:latin typeface="微软雅黑"/>
                <a:ea typeface="微软雅黑"/>
                <a:cs typeface="微软雅黑"/>
              </a:rPr>
              <a:t> </a:t>
            </a:r>
            <a:r>
              <a:rPr lang="zh-CN" altLang="en-US" sz="3200" dirty="0">
                <a:solidFill>
                  <a:srgbClr val="E7E6E6">
                    <a:lumMod val="25000"/>
                  </a:srgbClr>
                </a:solidFill>
                <a:latin typeface="微软雅黑"/>
                <a:ea typeface="微软雅黑"/>
                <a:cs typeface="微软雅黑"/>
              </a:rPr>
              <a:t>                       </a:t>
            </a:r>
            <a:endParaRPr lang="en-US" altLang="zh-CN" sz="4000" b="1" dirty="0">
              <a:solidFill>
                <a:srgbClr val="E7E6E6">
                  <a:lumMod val="25000"/>
                </a:srgbClr>
              </a:solidFill>
              <a:latin typeface="微软雅黑"/>
              <a:ea typeface="微软雅黑"/>
              <a:cs typeface="微软雅黑"/>
            </a:endParaRPr>
          </a:p>
          <a:p>
            <a:pPr algn="l" defTabSz="1828800">
              <a:lnSpc>
                <a:spcPct val="150000"/>
              </a:lnSpc>
            </a:pPr>
            <a:r>
              <a:rPr lang="en-US" altLang="zh-CN" sz="4800" b="1" dirty="0">
                <a:solidFill>
                  <a:srgbClr val="992E2B"/>
                </a:solidFill>
                <a:latin typeface="微软雅黑"/>
                <a:ea typeface="微软雅黑"/>
                <a:cs typeface="微软雅黑"/>
              </a:rPr>
              <a:t>Welcome to join us!</a:t>
            </a:r>
            <a:endParaRPr lang="zh-CN" altLang="en-US" sz="4800" dirty="0">
              <a:solidFill>
                <a:srgbClr val="992E2B"/>
              </a:solidFill>
              <a:latin typeface="微软雅黑"/>
              <a:ea typeface="微软雅黑"/>
            </a:endParaRPr>
          </a:p>
        </p:txBody>
      </p:sp>
      <p:pic>
        <p:nvPicPr>
          <p:cNvPr id="10" name="图片 9">
            <a:extLst>
              <a:ext uri="{FF2B5EF4-FFF2-40B4-BE49-F238E27FC236}">
                <a16:creationId xmlns:a16="http://schemas.microsoft.com/office/drawing/2014/main" id="{52B1FEAB-744A-77B1-488B-587667A54F8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95700" y="3419349"/>
            <a:ext cx="12210592" cy="8140394"/>
          </a:xfrm>
          <a:prstGeom prst="rect">
            <a:avLst/>
          </a:prstGeom>
          <a:solidFill>
            <a:srgbClr val="F27533"/>
          </a:solidFill>
          <a:ln w="76200">
            <a:solidFill>
              <a:srgbClr val="153C78"/>
            </a:solidFill>
          </a:ln>
        </p:spPr>
      </p:pic>
      <p:pic>
        <p:nvPicPr>
          <p:cNvPr id="4" name="图片 3" descr="文本&#10;&#10;描述已自动生成">
            <a:extLst>
              <a:ext uri="{FF2B5EF4-FFF2-40B4-BE49-F238E27FC236}">
                <a16:creationId xmlns:a16="http://schemas.microsoft.com/office/drawing/2014/main" id="{9BDF9088-4E5B-1885-1D36-2BF2DFFDEB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8" name="图像" descr="图像">
            <a:extLst>
              <a:ext uri="{FF2B5EF4-FFF2-40B4-BE49-F238E27FC236}">
                <a16:creationId xmlns:a16="http://schemas.microsoft.com/office/drawing/2014/main" id="{C71B3083-CB2F-4814-B783-60BAA5787424}"/>
              </a:ext>
            </a:extLst>
          </p:cNvPr>
          <p:cNvPicPr>
            <a:picLocks noChangeAspect="1"/>
          </p:cNvPicPr>
          <p:nvPr/>
        </p:nvPicPr>
        <p:blipFill>
          <a:blip r:embed="rId5"/>
          <a:stretch>
            <a:fillRect/>
          </a:stretch>
        </p:blipFill>
        <p:spPr>
          <a:xfrm>
            <a:off x="21912162" y="12448259"/>
            <a:ext cx="1450112" cy="625458"/>
          </a:xfrm>
          <a:prstGeom prst="rect">
            <a:avLst/>
          </a:prstGeom>
          <a:ln w="12700">
            <a:miter lim="400000"/>
            <a:headEnd/>
            <a:tailEnd/>
          </a:ln>
        </p:spPr>
      </p:pic>
      <p:sp>
        <p:nvSpPr>
          <p:cNvPr id="9" name="线条">
            <a:extLst>
              <a:ext uri="{FF2B5EF4-FFF2-40B4-BE49-F238E27FC236}">
                <a16:creationId xmlns:a16="http://schemas.microsoft.com/office/drawing/2014/main" id="{9899D3F3-22F9-4FB9-E18A-DFD2B97F62F1}"/>
              </a:ext>
            </a:extLst>
          </p:cNvPr>
          <p:cNvSpPr/>
          <p:nvPr/>
        </p:nvSpPr>
        <p:spPr>
          <a:xfrm>
            <a:off x="-191383" y="1276098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pic>
        <p:nvPicPr>
          <p:cNvPr id="7" name="图片 6" descr="QR 代码&#10;&#10;AI 生成的内容可能不正确。">
            <a:extLst>
              <a:ext uri="{FF2B5EF4-FFF2-40B4-BE49-F238E27FC236}">
                <a16:creationId xmlns:a16="http://schemas.microsoft.com/office/drawing/2014/main" id="{B5526722-BD63-D438-ACC7-91BC07C6C845}"/>
              </a:ext>
            </a:extLst>
          </p:cNvPr>
          <p:cNvPicPr>
            <a:picLocks noChangeAspect="1"/>
          </p:cNvPicPr>
          <p:nvPr/>
        </p:nvPicPr>
        <p:blipFill>
          <a:blip r:embed="rId6"/>
          <a:stretch>
            <a:fillRect/>
          </a:stretch>
        </p:blipFill>
        <p:spPr>
          <a:xfrm>
            <a:off x="14448396" y="7948024"/>
            <a:ext cx="3348666" cy="3291157"/>
          </a:xfrm>
          <a:prstGeom prst="rect">
            <a:avLst/>
          </a:prstGeom>
        </p:spPr>
      </p:pic>
      <p:sp>
        <p:nvSpPr>
          <p:cNvPr id="11" name="文本框 10">
            <a:extLst>
              <a:ext uri="{FF2B5EF4-FFF2-40B4-BE49-F238E27FC236}">
                <a16:creationId xmlns:a16="http://schemas.microsoft.com/office/drawing/2014/main" id="{8D28558E-876E-8F64-BA1C-70C8ECD39D44}"/>
              </a:ext>
            </a:extLst>
          </p:cNvPr>
          <p:cNvSpPr txBox="1"/>
          <p:nvPr/>
        </p:nvSpPr>
        <p:spPr>
          <a:xfrm>
            <a:off x="13895385" y="11505695"/>
            <a:ext cx="489980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CN" altLang="en-US" sz="2400"/>
              <a:t>iLINK浙大国际校区图书信息服务</a:t>
            </a:r>
          </a:p>
        </p:txBody>
      </p:sp>
      <p:sp>
        <p:nvSpPr>
          <p:cNvPr id="12" name="文本框 11">
            <a:extLst>
              <a:ext uri="{FF2B5EF4-FFF2-40B4-BE49-F238E27FC236}">
                <a16:creationId xmlns:a16="http://schemas.microsoft.com/office/drawing/2014/main" id="{CB878D3C-3B29-769B-3DA5-809832FA66DC}"/>
              </a:ext>
            </a:extLst>
          </p:cNvPr>
          <p:cNvSpPr txBox="1"/>
          <p:nvPr/>
        </p:nvSpPr>
        <p:spPr>
          <a:xfrm>
            <a:off x="18234109" y="8678782"/>
            <a:ext cx="5503650"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CN" altLang="en-US" sz="3200" b="1"/>
              <a:t>Tel：</a:t>
            </a:r>
            <a:endParaRPr lang="zh-CN" sz="3200"/>
          </a:p>
          <a:p>
            <a:pPr algn="l"/>
            <a:r>
              <a:rPr lang="zh-CN" altLang="en-US" sz="3200" b="1" dirty="0"/>
              <a:t>0571-87572288</a:t>
            </a:r>
            <a:endParaRPr lang="zh-CN" sz="3200" dirty="0"/>
          </a:p>
          <a:p>
            <a:pPr algn="l"/>
            <a:r>
              <a:rPr lang="zh-CN" altLang="en-US" sz="3200" b="1"/>
              <a:t>Mail：library@intl.zju.edu.cn</a:t>
            </a:r>
            <a:endParaRPr lang="zh-CN" altLang="en-US" sz="3200" b="1" dirty="0"/>
          </a:p>
        </p:txBody>
      </p:sp>
    </p:spTree>
    <p:extLst>
      <p:ext uri="{BB962C8B-B14F-4D97-AF65-F5344CB8AC3E}">
        <p14:creationId xmlns:p14="http://schemas.microsoft.com/office/powerpoint/2010/main" val="3120102022"/>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 name="TextBox 72">
            <a:extLst>
              <a:ext uri="{FF2B5EF4-FFF2-40B4-BE49-F238E27FC236}">
                <a16:creationId xmlns:a16="http://schemas.microsoft.com/office/drawing/2014/main" id="{D85CEAB1-A015-45D8-9125-8E3B71FB237F}"/>
              </a:ext>
            </a:extLst>
          </p:cNvPr>
          <p:cNvSpPr txBox="1"/>
          <p:nvPr/>
        </p:nvSpPr>
        <p:spPr>
          <a:xfrm>
            <a:off x="2188565" y="387111"/>
            <a:ext cx="4406694"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altLang="zh-CN" sz="4800" kern="0">
                <a:solidFill>
                  <a:sysClr val="windowText" lastClr="000000">
                    <a:lumMod val="65000"/>
                    <a:lumOff val="35000"/>
                  </a:sysClr>
                </a:solidFill>
                <a:latin typeface="微软雅黑" panose="020F0502020204030204"/>
                <a:ea typeface="微软雅黑"/>
                <a:cs typeface="+mn-ea"/>
                <a:sym typeface="+mn-lt"/>
              </a:rPr>
              <a:t>Quiz</a:t>
            </a:r>
            <a:endParaRPr lang="zh-CN" altLang="en-US" sz="4800" kern="0">
              <a:solidFill>
                <a:sysClr val="windowText" lastClr="000000">
                  <a:lumMod val="65000"/>
                  <a:lumOff val="35000"/>
                </a:sysClr>
              </a:solidFill>
              <a:latin typeface="微软雅黑" panose="020F0502020204030204"/>
              <a:ea typeface="微软雅黑"/>
              <a:cs typeface="+mn-ea"/>
              <a:sym typeface="+mn-lt"/>
            </a:endParaRP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187141" y="294777"/>
            <a:ext cx="1814282" cy="1107996"/>
            <a:chOff x="93570" y="222338"/>
            <a:chExt cx="907141" cy="553998"/>
          </a:xfrm>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solidFill>
              <a:srgbClr val="992E2B"/>
            </a:solidFill>
            <a:ln w="28575">
              <a:solidFill>
                <a:srgbClr val="992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93570" y="222338"/>
              <a:ext cx="907141" cy="553998"/>
            </a:xfrm>
            <a:prstGeom prst="rect">
              <a:avLst/>
            </a:prstGeom>
            <a:noFill/>
          </p:spPr>
          <p:txBody>
            <a:bodyPr wrap="square" lIns="182880" tIns="91440" rIns="182880" bIns="91440" rtlCol="0" anchor="t">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6</a:t>
              </a:r>
              <a:endParaRPr lang="zh-CN" altLang="en-US" sz="6000" kern="1200" dirty="0">
                <a:solidFill>
                  <a:prstClr val="white"/>
                </a:solidFill>
                <a:latin typeface="微软雅黑" panose="020F0502020204030204"/>
                <a:ea typeface="微软雅黑"/>
                <a:cs typeface="+mn-ea"/>
                <a:sym typeface="+mn-lt"/>
              </a:endParaRPr>
            </a:p>
          </p:txBody>
        </p:sp>
      </p:grpSp>
      <p:sp>
        <p:nvSpPr>
          <p:cNvPr id="13" name="Text Box 3">
            <a:extLst>
              <a:ext uri="{FF2B5EF4-FFF2-40B4-BE49-F238E27FC236}">
                <a16:creationId xmlns:a16="http://schemas.microsoft.com/office/drawing/2014/main" id="{3F21F555-DC66-4F54-8DDD-DF32F53E3836}"/>
              </a:ext>
            </a:extLst>
          </p:cNvPr>
          <p:cNvSpPr txBox="1">
            <a:spLocks noChangeArrowheads="1"/>
          </p:cNvSpPr>
          <p:nvPr/>
        </p:nvSpPr>
        <p:spPr bwMode="auto">
          <a:xfrm>
            <a:off x="13251253" y="4781508"/>
            <a:ext cx="1110532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r>
              <a:rPr kumimoji="1" lang="en-US" altLang="zh-CN" sz="4800" b="1">
                <a:solidFill>
                  <a:prstClr val="black">
                    <a:lumMod val="65000"/>
                    <a:lumOff val="35000"/>
                  </a:prstClr>
                </a:solidFill>
                <a:latin typeface="微软雅黑" panose="020F0502020204030204"/>
                <a:ea typeface="微软雅黑"/>
                <a:cs typeface="+mn-ea"/>
                <a:sym typeface="+mn-lt"/>
              </a:rPr>
              <a:t>Scan QR</a:t>
            </a:r>
            <a:r>
              <a:rPr kumimoji="1" lang="zh-CN" altLang="en-US" sz="4800" b="1">
                <a:solidFill>
                  <a:prstClr val="black">
                    <a:lumMod val="65000"/>
                    <a:lumOff val="35000"/>
                  </a:prstClr>
                </a:solidFill>
                <a:latin typeface="微软雅黑" panose="020F0502020204030204"/>
                <a:ea typeface="微软雅黑"/>
                <a:cs typeface="+mn-ea"/>
                <a:sym typeface="+mn-lt"/>
              </a:rPr>
              <a:t> </a:t>
            </a:r>
            <a:r>
              <a:rPr kumimoji="1" lang="en-US" altLang="zh-CN" sz="4800" b="1">
                <a:solidFill>
                  <a:prstClr val="black">
                    <a:lumMod val="65000"/>
                    <a:lumOff val="35000"/>
                  </a:prstClr>
                </a:solidFill>
                <a:latin typeface="微软雅黑" panose="020F0502020204030204"/>
                <a:ea typeface="微软雅黑"/>
                <a:cs typeface="+mn-ea"/>
                <a:sym typeface="+mn-lt"/>
              </a:rPr>
              <a:t>Code for Participation</a:t>
            </a:r>
            <a:endParaRPr kumimoji="1" lang="zh-CN" altLang="en-US" sz="4800" b="1">
              <a:solidFill>
                <a:prstClr val="black">
                  <a:lumMod val="65000"/>
                  <a:lumOff val="35000"/>
                </a:prstClr>
              </a:solidFill>
              <a:latin typeface="微软雅黑" panose="020F0502020204030204"/>
              <a:ea typeface="微软雅黑"/>
              <a:cs typeface="+mn-ea"/>
              <a:sym typeface="+mn-lt"/>
            </a:endParaRPr>
          </a:p>
        </p:txBody>
      </p:sp>
      <p:sp>
        <p:nvSpPr>
          <p:cNvPr id="14" name="Text Box 4">
            <a:extLst>
              <a:ext uri="{FF2B5EF4-FFF2-40B4-BE49-F238E27FC236}">
                <a16:creationId xmlns:a16="http://schemas.microsoft.com/office/drawing/2014/main" id="{9B05D787-1005-4BB5-9698-DEE0A9337760}"/>
              </a:ext>
            </a:extLst>
          </p:cNvPr>
          <p:cNvSpPr txBox="1">
            <a:spLocks noChangeArrowheads="1"/>
          </p:cNvSpPr>
          <p:nvPr/>
        </p:nvSpPr>
        <p:spPr bwMode="auto">
          <a:xfrm>
            <a:off x="13351542" y="6115898"/>
            <a:ext cx="9517200" cy="4976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91440" rIns="182880" bIns="9144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lnSpc>
                <a:spcPct val="150000"/>
              </a:lnSpc>
              <a:defRPr/>
            </a:pPr>
            <a:r>
              <a:rPr kumimoji="1" lang="en-US" altLang="zh-CN" sz="4200" dirty="0">
                <a:solidFill>
                  <a:prstClr val="black"/>
                </a:solidFill>
                <a:latin typeface="微软雅黑" panose="020F0502020204030204"/>
                <a:ea typeface="微软雅黑"/>
                <a:cs typeface="+mn-ea"/>
                <a:sym typeface="+mn-lt"/>
              </a:rPr>
              <a:t>Results Out: 2026.9.15</a:t>
            </a:r>
            <a:endParaRPr kumimoji="1" lang="en-US" altLang="zh-CN" sz="4266" dirty="0">
              <a:solidFill>
                <a:prstClr val="black"/>
              </a:solidFill>
              <a:latin typeface="微软雅黑" panose="020F0502020204030204"/>
              <a:ea typeface="微软雅黑"/>
              <a:cs typeface="+mn-ea"/>
              <a:sym typeface="+mn-lt"/>
            </a:endParaRPr>
          </a:p>
          <a:p>
            <a:pPr defTabSz="1828800">
              <a:lnSpc>
                <a:spcPct val="150000"/>
              </a:lnSpc>
              <a:defRPr/>
            </a:pPr>
            <a:r>
              <a:rPr kumimoji="1" lang="en-US" altLang="zh-CN" sz="4250" dirty="0">
                <a:solidFill>
                  <a:prstClr val="black">
                    <a:lumMod val="75000"/>
                    <a:lumOff val="25000"/>
                  </a:prstClr>
                </a:solidFill>
                <a:latin typeface="微软雅黑" panose="020F0502020204030204"/>
                <a:ea typeface="微软雅黑"/>
                <a:cs typeface="+mn-ea"/>
                <a:sym typeface="+mn-lt"/>
              </a:rPr>
              <a:t>Prize: anyone who get 100</a:t>
            </a:r>
            <a:r>
              <a:rPr kumimoji="1" lang="zh-CN" altLang="en-US" sz="4250" dirty="0">
                <a:solidFill>
                  <a:prstClr val="black">
                    <a:lumMod val="75000"/>
                    <a:lumOff val="25000"/>
                  </a:prstClr>
                </a:solidFill>
                <a:latin typeface="微软雅黑" panose="020F0502020204030204"/>
                <a:ea typeface="微软雅黑"/>
                <a:cs typeface="+mn-ea"/>
                <a:sym typeface="+mn-lt"/>
              </a:rPr>
              <a:t> </a:t>
            </a:r>
            <a:r>
              <a:rPr kumimoji="1" lang="en-US" altLang="zh-CN" sz="4250" dirty="0">
                <a:solidFill>
                  <a:prstClr val="black">
                    <a:lumMod val="75000"/>
                    <a:lumOff val="25000"/>
                  </a:prstClr>
                </a:solidFill>
                <a:latin typeface="微软雅黑" panose="020F0502020204030204"/>
                <a:ea typeface="微软雅黑"/>
                <a:cs typeface="+mn-ea"/>
                <a:sym typeface="+mn-lt"/>
              </a:rPr>
              <a:t>score can obtain a prize in the library Information Desk.</a:t>
            </a:r>
            <a:endParaRPr lang="en-US" altLang="zh-CN" sz="4250" dirty="0">
              <a:solidFill>
                <a:prstClr val="black">
                  <a:lumMod val="75000"/>
                  <a:lumOff val="25000"/>
                </a:prstClr>
              </a:solidFill>
              <a:latin typeface="微软雅黑" panose="020F0502020204030204"/>
              <a:ea typeface="微软雅黑"/>
              <a:cs typeface="+mn-ea"/>
            </a:endParaRPr>
          </a:p>
          <a:p>
            <a:pPr defTabSz="1828800">
              <a:lnSpc>
                <a:spcPct val="150000"/>
              </a:lnSpc>
              <a:defRPr/>
            </a:pPr>
            <a:r>
              <a:rPr kumimoji="1" lang="en-US" altLang="zh-CN" sz="4250" dirty="0">
                <a:solidFill>
                  <a:prstClr val="black">
                    <a:lumMod val="75000"/>
                    <a:lumOff val="25000"/>
                  </a:prstClr>
                </a:solidFill>
                <a:latin typeface="微软雅黑" panose="020F0502020204030204"/>
                <a:ea typeface="微软雅黑"/>
                <a:cs typeface="+mn-ea"/>
                <a:sym typeface="+mn-lt"/>
              </a:rPr>
              <a:t>First Come, First Serve.  </a:t>
            </a:r>
            <a:endParaRPr kumimoji="1" lang="zh-CN" altLang="en-US" sz="4266" dirty="0">
              <a:solidFill>
                <a:prstClr val="black">
                  <a:lumMod val="75000"/>
                  <a:lumOff val="25000"/>
                </a:prstClr>
              </a:solidFill>
              <a:latin typeface="微软雅黑" panose="020F0502020204030204"/>
              <a:ea typeface="微软雅黑"/>
              <a:cs typeface="+mn-ea"/>
              <a:sym typeface="+mn-lt"/>
            </a:endParaRPr>
          </a:p>
        </p:txBody>
      </p:sp>
      <p:pic>
        <p:nvPicPr>
          <p:cNvPr id="9" name="图片 8">
            <a:extLst>
              <a:ext uri="{FF2B5EF4-FFF2-40B4-BE49-F238E27FC236}">
                <a16:creationId xmlns:a16="http://schemas.microsoft.com/office/drawing/2014/main" id="{BAC73B7F-36F5-D14A-AA97-692EE7DE94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15258" y="2373260"/>
            <a:ext cx="10160000" cy="10160000"/>
          </a:xfrm>
          <a:prstGeom prst="rect">
            <a:avLst/>
          </a:prstGeom>
          <a:solidFill>
            <a:srgbClr val="992E2B"/>
          </a:solidFill>
          <a:ln w="101600">
            <a:solidFill>
              <a:srgbClr val="992E2B"/>
            </a:solidFill>
          </a:ln>
        </p:spPr>
      </p:pic>
      <p:pic>
        <p:nvPicPr>
          <p:cNvPr id="15" name="图形 14" descr="问题 纯色填充">
            <a:extLst>
              <a:ext uri="{FF2B5EF4-FFF2-40B4-BE49-F238E27FC236}">
                <a16:creationId xmlns:a16="http://schemas.microsoft.com/office/drawing/2014/main" id="{A17F8F85-D66E-2549-9E56-C2AE3C7866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975112" y="2747178"/>
            <a:ext cx="1828800" cy="1828800"/>
          </a:xfrm>
          <a:prstGeom prst="rect">
            <a:avLst/>
          </a:prstGeom>
        </p:spPr>
      </p:pic>
    </p:spTree>
    <p:extLst>
      <p:ext uri="{BB962C8B-B14F-4D97-AF65-F5344CB8AC3E}">
        <p14:creationId xmlns:p14="http://schemas.microsoft.com/office/powerpoint/2010/main" val="1302620049"/>
      </p:ext>
    </p:extLst>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706784-A0D9-4125-8A74-1959A1566C50}"/>
              </a:ext>
            </a:extLst>
          </p:cNvPr>
          <p:cNvSpPr/>
          <p:nvPr/>
        </p:nvSpPr>
        <p:spPr>
          <a:xfrm>
            <a:off x="-41517" y="0"/>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87" name="TextBox 72">
            <a:extLst>
              <a:ext uri="{FF2B5EF4-FFF2-40B4-BE49-F238E27FC236}">
                <a16:creationId xmlns:a16="http://schemas.microsoft.com/office/drawing/2014/main" id="{D85CEAB1-A015-45D8-9125-8E3B71FB237F}"/>
              </a:ext>
            </a:extLst>
          </p:cNvPr>
          <p:cNvSpPr txBox="1"/>
          <p:nvPr/>
        </p:nvSpPr>
        <p:spPr>
          <a:xfrm>
            <a:off x="2188563" y="1960746"/>
            <a:ext cx="9391354"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defTabSz="864074">
              <a:defRPr/>
            </a:pPr>
            <a:r>
              <a:rPr lang="en-US" altLang="zh-CN" sz="4800" kern="0">
                <a:solidFill>
                  <a:sysClr val="windowText" lastClr="000000">
                    <a:lumMod val="65000"/>
                    <a:lumOff val="35000"/>
                  </a:sysClr>
                </a:solidFill>
                <a:latin typeface="微软雅黑" panose="020F0502020204030204"/>
                <a:ea typeface="微软雅黑"/>
                <a:cs typeface="+mn-ea"/>
                <a:sym typeface="+mn-lt"/>
              </a:rPr>
              <a:t>Zhejiang University</a:t>
            </a:r>
            <a:r>
              <a:rPr lang="zh-CN" altLang="en-US" sz="4800" kern="0">
                <a:solidFill>
                  <a:sysClr val="windowText" lastClr="000000">
                    <a:lumMod val="65000"/>
                    <a:lumOff val="35000"/>
                  </a:sysClr>
                </a:solidFill>
                <a:latin typeface="微软雅黑" panose="020F0502020204030204"/>
                <a:ea typeface="微软雅黑"/>
                <a:cs typeface="+mn-ea"/>
                <a:sym typeface="+mn-lt"/>
              </a:rPr>
              <a:t> </a:t>
            </a:r>
            <a:r>
              <a:rPr lang="en-US" altLang="zh-CN" sz="4800" kern="0">
                <a:solidFill>
                  <a:sysClr val="windowText" lastClr="000000">
                    <a:lumMod val="65000"/>
                    <a:lumOff val="35000"/>
                  </a:sysClr>
                </a:solidFill>
                <a:latin typeface="微软雅黑" panose="020F0502020204030204"/>
                <a:ea typeface="微软雅黑"/>
                <a:cs typeface="+mn-ea"/>
                <a:sym typeface="+mn-lt"/>
              </a:rPr>
              <a:t>Libraries</a:t>
            </a:r>
            <a:endParaRPr lang="zh-CN" altLang="en-US" sz="4800" kern="0">
              <a:solidFill>
                <a:sysClr val="windowText" lastClr="000000">
                  <a:lumMod val="65000"/>
                  <a:lumOff val="35000"/>
                </a:sysClr>
              </a:solidFill>
              <a:latin typeface="微软雅黑" panose="020F0502020204030204"/>
              <a:ea typeface="微软雅黑"/>
              <a:cs typeface="+mn-ea"/>
              <a:sym typeface="+mn-lt"/>
            </a:endParaRP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187141" y="1838118"/>
            <a:ext cx="1814282" cy="1015664"/>
            <a:chOff x="93570" y="207191"/>
            <a:chExt cx="907141" cy="507832"/>
          </a:xfrm>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solidFill>
              <a:schemeClr val="accent2"/>
            </a:solidFill>
            <a:ln w="28575">
              <a:solidFill>
                <a:srgbClr val="F082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93570" y="207191"/>
              <a:ext cx="907141" cy="507832"/>
            </a:xfrm>
            <a:prstGeom prst="rect">
              <a:avLst/>
            </a:prstGeom>
            <a:solidFill>
              <a:srgbClr val="153C78"/>
            </a:solid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1</a:t>
              </a:r>
              <a:endParaRPr lang="zh-CN" altLang="en-US" sz="6000" kern="1200" dirty="0">
                <a:solidFill>
                  <a:prstClr val="white"/>
                </a:solidFill>
                <a:latin typeface="微软雅黑" panose="020F0502020204030204"/>
                <a:ea typeface="微软雅黑"/>
                <a:cs typeface="+mn-ea"/>
                <a:sym typeface="+mn-lt"/>
              </a:endParaRPr>
            </a:p>
          </p:txBody>
        </p:sp>
      </p:grpSp>
      <p:sp>
        <p:nvSpPr>
          <p:cNvPr id="23" name="椭圆 90">
            <a:extLst>
              <a:ext uri="{FF2B5EF4-FFF2-40B4-BE49-F238E27FC236}">
                <a16:creationId xmlns:a16="http://schemas.microsoft.com/office/drawing/2014/main" id="{8FEF9B69-56EF-4DC8-A1E3-11281785825C}"/>
              </a:ext>
            </a:extLst>
          </p:cNvPr>
          <p:cNvSpPr>
            <a:spLocks noChangeArrowheads="1"/>
          </p:cNvSpPr>
          <p:nvPr/>
        </p:nvSpPr>
        <p:spPr bwMode="auto">
          <a:xfrm>
            <a:off x="9701617" y="4121040"/>
            <a:ext cx="1434124" cy="1426988"/>
          </a:xfrm>
          <a:prstGeom prst="ellipse">
            <a:avLst/>
          </a:prstGeom>
          <a:noFill/>
          <a:ln w="38100" cap="flat" cmpd="sng">
            <a:noFill/>
            <a:bevel/>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chor="ctr"/>
          <a:lstStyle/>
          <a:p>
            <a:pPr defTabSz="1828800" hangingPunct="1">
              <a:defRPr/>
            </a:pPr>
            <a:endParaRPr lang="zh-CN" altLang="zh-CN" sz="3600" kern="1200">
              <a:solidFill>
                <a:srgbClr val="FFFFFF"/>
              </a:solidFill>
              <a:latin typeface="微软雅黑" panose="020F0502020204030204"/>
              <a:ea typeface="微软雅黑"/>
              <a:cs typeface="+mn-ea"/>
              <a:sym typeface="+mn-lt"/>
            </a:endParaRPr>
          </a:p>
        </p:txBody>
      </p:sp>
      <p:sp>
        <p:nvSpPr>
          <p:cNvPr id="27" name="椭圆 95">
            <a:extLst>
              <a:ext uri="{FF2B5EF4-FFF2-40B4-BE49-F238E27FC236}">
                <a16:creationId xmlns:a16="http://schemas.microsoft.com/office/drawing/2014/main" id="{1B68B49C-5E68-417C-9943-AAF559E98966}"/>
              </a:ext>
            </a:extLst>
          </p:cNvPr>
          <p:cNvSpPr>
            <a:spLocks noChangeArrowheads="1"/>
          </p:cNvSpPr>
          <p:nvPr/>
        </p:nvSpPr>
        <p:spPr bwMode="auto">
          <a:xfrm>
            <a:off x="7967332" y="3646817"/>
            <a:ext cx="1396006" cy="1387842"/>
          </a:xfrm>
          <a:prstGeom prst="ellipse">
            <a:avLst/>
          </a:prstGeom>
          <a:noFill/>
          <a:ln w="38100" cap="flat" cmpd="sng">
            <a:noFill/>
            <a:bevel/>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chor="ctr"/>
          <a:lstStyle/>
          <a:p>
            <a:pPr defTabSz="1828800" hangingPunct="1">
              <a:defRPr/>
            </a:pPr>
            <a:endParaRPr lang="zh-CN" altLang="zh-CN" sz="3600" kern="1200">
              <a:solidFill>
                <a:prstClr val="black"/>
              </a:solidFill>
              <a:latin typeface="微软雅黑" panose="020F0502020204030204"/>
              <a:ea typeface="微软雅黑"/>
              <a:cs typeface="+mn-ea"/>
              <a:sym typeface="+mn-lt"/>
            </a:endParaRPr>
          </a:p>
        </p:txBody>
      </p:sp>
      <p:sp>
        <p:nvSpPr>
          <p:cNvPr id="31" name="椭圆 91">
            <a:extLst>
              <a:ext uri="{FF2B5EF4-FFF2-40B4-BE49-F238E27FC236}">
                <a16:creationId xmlns:a16="http://schemas.microsoft.com/office/drawing/2014/main" id="{D8871E45-AE22-457D-8C80-DB1E6B6BE6C7}"/>
              </a:ext>
            </a:extLst>
          </p:cNvPr>
          <p:cNvSpPr>
            <a:spLocks noChangeArrowheads="1"/>
          </p:cNvSpPr>
          <p:nvPr/>
        </p:nvSpPr>
        <p:spPr bwMode="auto">
          <a:xfrm>
            <a:off x="12138675" y="3433417"/>
            <a:ext cx="1434124" cy="1427906"/>
          </a:xfrm>
          <a:prstGeom prst="ellipse">
            <a:avLst/>
          </a:prstGeom>
          <a:noFill/>
          <a:ln w="38100" cap="flat" cmpd="sng">
            <a:noFill/>
            <a:bevel/>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chor="ctr"/>
          <a:lstStyle/>
          <a:p>
            <a:pPr defTabSz="1828800" hangingPunct="1">
              <a:defRPr/>
            </a:pPr>
            <a:endParaRPr lang="zh-CN" altLang="zh-CN" sz="3600" kern="1200">
              <a:solidFill>
                <a:srgbClr val="FFFFFF"/>
              </a:solidFill>
              <a:latin typeface="微软雅黑" panose="020F0502020204030204"/>
              <a:ea typeface="微软雅黑"/>
              <a:cs typeface="+mn-ea"/>
              <a:sym typeface="+mn-lt"/>
            </a:endParaRPr>
          </a:p>
        </p:txBody>
      </p:sp>
      <p:sp>
        <p:nvSpPr>
          <p:cNvPr id="32" name="矩形 113">
            <a:extLst>
              <a:ext uri="{FF2B5EF4-FFF2-40B4-BE49-F238E27FC236}">
                <a16:creationId xmlns:a16="http://schemas.microsoft.com/office/drawing/2014/main" id="{FC9D830D-89C8-4710-A297-73FC9EF8D8AF}"/>
              </a:ext>
            </a:extLst>
          </p:cNvPr>
          <p:cNvSpPr>
            <a:spLocks noChangeArrowheads="1"/>
          </p:cNvSpPr>
          <p:nvPr/>
        </p:nvSpPr>
        <p:spPr bwMode="auto">
          <a:xfrm>
            <a:off x="7841748" y="5522686"/>
            <a:ext cx="3947674" cy="1591027"/>
          </a:xfrm>
          <a:prstGeom prst="rect">
            <a:avLst/>
          </a:prstGeom>
          <a:noFill/>
          <a:ln>
            <a:noFill/>
          </a:ln>
        </p:spPr>
        <p:txBody>
          <a:bodyPr wrap="square" lIns="112600" tIns="56300" rIns="112600" bIns="56300">
            <a:spAutoFit/>
          </a:bodyPr>
          <a:lstStyle/>
          <a:p>
            <a:pPr defTabSz="1828800" hangingPunct="1">
              <a:defRPr/>
            </a:pPr>
            <a:r>
              <a:rPr lang="en-GB" altLang="zh-CN" sz="3200" kern="1200" err="1">
                <a:latin typeface="微软雅黑" panose="020F0502020204030204"/>
                <a:ea typeface="微软雅黑"/>
                <a:cs typeface="+mn-ea"/>
                <a:sym typeface="+mn-lt"/>
              </a:rPr>
              <a:t>Xixi</a:t>
            </a:r>
            <a:endParaRPr lang="en-GB" altLang="zh-CN" sz="3200" kern="1200">
              <a:latin typeface="微软雅黑" panose="020F0502020204030204"/>
              <a:ea typeface="微软雅黑"/>
              <a:cs typeface="+mn-ea"/>
              <a:sym typeface="+mn-lt"/>
            </a:endParaRPr>
          </a:p>
          <a:p>
            <a:pPr defTabSz="1828800" hangingPunct="1">
              <a:defRPr/>
            </a:pPr>
            <a:r>
              <a:rPr lang="en-GB" altLang="zh-CN" sz="3200" kern="1200">
                <a:solidFill>
                  <a:prstClr val="white">
                    <a:lumMod val="50000"/>
                  </a:prstClr>
                </a:solidFill>
                <a:latin typeface="微软雅黑" panose="020F0502020204030204"/>
                <a:ea typeface="微软雅黑"/>
                <a:cs typeface="+mn-ea"/>
                <a:sym typeface="+mn-lt"/>
              </a:rPr>
              <a:t>History &amp; Philosophy​</a:t>
            </a:r>
            <a:endParaRPr lang="zh-CN" altLang="en-US" sz="3200" kern="1200">
              <a:solidFill>
                <a:prstClr val="white">
                  <a:lumMod val="50000"/>
                </a:prstClr>
              </a:solidFill>
              <a:latin typeface="微软雅黑" panose="020F0502020204030204"/>
              <a:ea typeface="微软雅黑"/>
              <a:cs typeface="+mn-ea"/>
              <a:sym typeface="+mn-lt"/>
            </a:endParaRPr>
          </a:p>
        </p:txBody>
      </p:sp>
      <p:sp>
        <p:nvSpPr>
          <p:cNvPr id="37" name="矩形 118">
            <a:extLst>
              <a:ext uri="{FF2B5EF4-FFF2-40B4-BE49-F238E27FC236}">
                <a16:creationId xmlns:a16="http://schemas.microsoft.com/office/drawing/2014/main" id="{FF602FAE-BD8B-48CC-B8F3-73AB60A457B0}"/>
              </a:ext>
            </a:extLst>
          </p:cNvPr>
          <p:cNvSpPr>
            <a:spLocks noChangeArrowheads="1"/>
          </p:cNvSpPr>
          <p:nvPr/>
        </p:nvSpPr>
        <p:spPr bwMode="auto">
          <a:xfrm>
            <a:off x="16143261" y="8610592"/>
            <a:ext cx="3571422" cy="1591027"/>
          </a:xfrm>
          <a:prstGeom prst="rect">
            <a:avLst/>
          </a:prstGeom>
          <a:noFill/>
          <a:ln>
            <a:noFill/>
          </a:ln>
        </p:spPr>
        <p:txBody>
          <a:bodyPr wrap="square" lIns="112600" tIns="56300" rIns="112600" bIns="56300">
            <a:spAutoFit/>
          </a:bodyPr>
          <a:lstStyle/>
          <a:p>
            <a:pPr defTabSz="1828800" hangingPunct="1">
              <a:defRPr/>
            </a:pPr>
            <a:r>
              <a:rPr lang="en-GB" altLang="zh-CN" sz="3200" kern="1200" dirty="0">
                <a:latin typeface="微软雅黑" panose="020F0502020204030204"/>
                <a:ea typeface="微软雅黑"/>
                <a:cs typeface="+mn-ea"/>
                <a:sym typeface="+mn-lt"/>
              </a:rPr>
              <a:t>Intl Campus​</a:t>
            </a:r>
          </a:p>
          <a:p>
            <a:pPr defTabSz="1828800" hangingPunct="1">
              <a:defRPr/>
            </a:pPr>
            <a:r>
              <a:rPr lang="en-GB" altLang="zh-CN" sz="3200" kern="1200" dirty="0">
                <a:solidFill>
                  <a:prstClr val="white">
                    <a:lumMod val="50000"/>
                  </a:prstClr>
                </a:solidFill>
                <a:latin typeface="微软雅黑" panose="020F0502020204030204"/>
                <a:ea typeface="微软雅黑"/>
                <a:cs typeface="+mn-ea"/>
                <a:sym typeface="+mn-lt"/>
              </a:rPr>
              <a:t>the disciplines in our campus​</a:t>
            </a:r>
            <a:endParaRPr lang="zh-CN" altLang="en-US" sz="3200" kern="1200" dirty="0">
              <a:solidFill>
                <a:prstClr val="white">
                  <a:lumMod val="50000"/>
                </a:prstClr>
              </a:solidFill>
              <a:latin typeface="微软雅黑" panose="020F0502020204030204"/>
              <a:ea typeface="微软雅黑"/>
              <a:cs typeface="+mn-ea"/>
              <a:sym typeface="+mn-lt"/>
            </a:endParaRPr>
          </a:p>
        </p:txBody>
      </p:sp>
      <p:sp>
        <p:nvSpPr>
          <p:cNvPr id="40" name="椭圆 93">
            <a:extLst>
              <a:ext uri="{FF2B5EF4-FFF2-40B4-BE49-F238E27FC236}">
                <a16:creationId xmlns:a16="http://schemas.microsoft.com/office/drawing/2014/main" id="{F693635D-F7C8-4DF7-A53D-7FE478659978}"/>
              </a:ext>
            </a:extLst>
          </p:cNvPr>
          <p:cNvSpPr>
            <a:spLocks noChangeArrowheads="1"/>
          </p:cNvSpPr>
          <p:nvPr/>
        </p:nvSpPr>
        <p:spPr bwMode="auto">
          <a:xfrm>
            <a:off x="11431336" y="1133175"/>
            <a:ext cx="1434124" cy="1427266"/>
          </a:xfrm>
          <a:prstGeom prst="ellipse">
            <a:avLst/>
          </a:prstGeom>
          <a:noFill/>
          <a:ln w="38100" cap="flat" cmpd="sng">
            <a:noFill/>
            <a:bevel/>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chor="ctr"/>
          <a:lstStyle/>
          <a:p>
            <a:pPr defTabSz="1828800" hangingPunct="1">
              <a:defRPr/>
            </a:pPr>
            <a:endParaRPr lang="zh-CN" altLang="zh-CN" sz="3600" kern="1200">
              <a:solidFill>
                <a:srgbClr val="FFFFFF"/>
              </a:solidFill>
              <a:latin typeface="微软雅黑" panose="020F0502020204030204"/>
              <a:ea typeface="微软雅黑"/>
              <a:cs typeface="+mn-ea"/>
              <a:sym typeface="+mn-lt"/>
            </a:endParaRPr>
          </a:p>
        </p:txBody>
      </p:sp>
      <p:sp>
        <p:nvSpPr>
          <p:cNvPr id="41" name="矩形 119">
            <a:extLst>
              <a:ext uri="{FF2B5EF4-FFF2-40B4-BE49-F238E27FC236}">
                <a16:creationId xmlns:a16="http://schemas.microsoft.com/office/drawing/2014/main" id="{47EC2BBB-53F0-4711-A127-2F2AEE8E2F43}"/>
              </a:ext>
            </a:extLst>
          </p:cNvPr>
          <p:cNvSpPr>
            <a:spLocks noChangeArrowheads="1"/>
          </p:cNvSpPr>
          <p:nvPr/>
        </p:nvSpPr>
        <p:spPr bwMode="auto">
          <a:xfrm>
            <a:off x="10689493" y="8658026"/>
            <a:ext cx="3571422" cy="1098585"/>
          </a:xfrm>
          <a:prstGeom prst="rect">
            <a:avLst/>
          </a:prstGeom>
          <a:noFill/>
          <a:ln>
            <a:noFill/>
          </a:ln>
        </p:spPr>
        <p:txBody>
          <a:bodyPr wrap="square" lIns="112600" tIns="56300" rIns="112600" bIns="56300">
            <a:spAutoFit/>
          </a:bodyPr>
          <a:lstStyle/>
          <a:p>
            <a:pPr defTabSz="1828800" hangingPunct="1">
              <a:defRPr/>
            </a:pPr>
            <a:r>
              <a:rPr lang="en-GB" altLang="zh-CN" sz="3200" kern="1200" dirty="0">
                <a:latin typeface="微软雅黑" panose="020F0502020204030204"/>
                <a:ea typeface="微软雅黑"/>
                <a:cs typeface="+mn-ea"/>
                <a:sym typeface="+mn-lt"/>
              </a:rPr>
              <a:t>Zhoushan</a:t>
            </a:r>
          </a:p>
          <a:p>
            <a:pPr defTabSz="1828800" hangingPunct="1">
              <a:defRPr/>
            </a:pPr>
            <a:r>
              <a:rPr lang="en-GB" altLang="zh-CN" sz="3200" kern="1200" dirty="0" err="1">
                <a:solidFill>
                  <a:prstClr val="white">
                    <a:lumMod val="50000"/>
                  </a:prstClr>
                </a:solidFill>
                <a:latin typeface="微软雅黑" panose="020F0502020204030204"/>
                <a:ea typeface="微软雅黑"/>
                <a:cs typeface="+mn-ea"/>
                <a:sym typeface="+mn-lt"/>
              </a:rPr>
              <a:t>Onceanology</a:t>
            </a:r>
            <a:r>
              <a:rPr lang="en-GB" altLang="zh-CN" sz="3200" kern="1200" dirty="0">
                <a:latin typeface="微软雅黑" panose="020F0502020204030204"/>
                <a:ea typeface="微软雅黑"/>
                <a:cs typeface="+mn-ea"/>
                <a:sym typeface="+mn-lt"/>
              </a:rPr>
              <a:t>​</a:t>
            </a:r>
            <a:endParaRPr lang="zh-CN" altLang="en-US" sz="3200" kern="1200" dirty="0">
              <a:latin typeface="微软雅黑" panose="020F0502020204030204"/>
              <a:ea typeface="微软雅黑"/>
              <a:cs typeface="+mn-ea"/>
              <a:sym typeface="+mn-lt"/>
            </a:endParaRPr>
          </a:p>
        </p:txBody>
      </p:sp>
      <p:sp>
        <p:nvSpPr>
          <p:cNvPr id="44" name="椭圆 92">
            <a:extLst>
              <a:ext uri="{FF2B5EF4-FFF2-40B4-BE49-F238E27FC236}">
                <a16:creationId xmlns:a16="http://schemas.microsoft.com/office/drawing/2014/main" id="{B48DE821-FF7F-41B2-9127-0F1420A84C9C}"/>
              </a:ext>
            </a:extLst>
          </p:cNvPr>
          <p:cNvSpPr>
            <a:spLocks noChangeArrowheads="1"/>
          </p:cNvSpPr>
          <p:nvPr/>
        </p:nvSpPr>
        <p:spPr bwMode="auto">
          <a:xfrm>
            <a:off x="14573349" y="3701353"/>
            <a:ext cx="1569912" cy="1561454"/>
          </a:xfrm>
          <a:prstGeom prst="ellipse">
            <a:avLst/>
          </a:prstGeom>
          <a:noFill/>
          <a:ln w="38100" cap="flat" cmpd="sng">
            <a:noFill/>
            <a:bevel/>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chor="ctr"/>
          <a:lstStyle/>
          <a:p>
            <a:pPr defTabSz="1828800" hangingPunct="1">
              <a:defRPr/>
            </a:pPr>
            <a:endParaRPr lang="zh-CN" altLang="zh-CN" sz="3600" kern="1200">
              <a:solidFill>
                <a:srgbClr val="FFFFFF"/>
              </a:solidFill>
              <a:latin typeface="微软雅黑" panose="020F0502020204030204"/>
              <a:ea typeface="微软雅黑"/>
              <a:cs typeface="+mn-ea"/>
              <a:sym typeface="+mn-lt"/>
            </a:endParaRPr>
          </a:p>
        </p:txBody>
      </p:sp>
      <p:sp>
        <p:nvSpPr>
          <p:cNvPr id="25" name="iṧ1íḍè">
            <a:extLst>
              <a:ext uri="{FF2B5EF4-FFF2-40B4-BE49-F238E27FC236}">
                <a16:creationId xmlns:a16="http://schemas.microsoft.com/office/drawing/2014/main" id="{60EC7D6A-5866-425C-B22A-3C08F56CAA75}"/>
              </a:ext>
            </a:extLst>
          </p:cNvPr>
          <p:cNvSpPr/>
          <p:nvPr/>
        </p:nvSpPr>
        <p:spPr bwMode="auto">
          <a:xfrm>
            <a:off x="15710777" y="5703301"/>
            <a:ext cx="3503264" cy="1980962"/>
          </a:xfrm>
          <a:custGeom>
            <a:avLst/>
            <a:gdLst>
              <a:gd name="T0" fmla="*/ 397 w 1385"/>
              <a:gd name="T1" fmla="*/ 695 h 695"/>
              <a:gd name="T2" fmla="*/ 692 w 1385"/>
              <a:gd name="T3" fmla="*/ 399 h 695"/>
              <a:gd name="T4" fmla="*/ 988 w 1385"/>
              <a:gd name="T5" fmla="*/ 695 h 695"/>
              <a:gd name="T6" fmla="*/ 1385 w 1385"/>
              <a:gd name="T7" fmla="*/ 695 h 695"/>
              <a:gd name="T8" fmla="*/ 692 w 1385"/>
              <a:gd name="T9" fmla="*/ 0 h 695"/>
              <a:gd name="T10" fmla="*/ 0 w 1385"/>
              <a:gd name="T11" fmla="*/ 695 h 695"/>
              <a:gd name="T12" fmla="*/ 397 w 1385"/>
              <a:gd name="T13" fmla="*/ 695 h 695"/>
            </a:gdLst>
            <a:ahLst/>
            <a:cxnLst>
              <a:cxn ang="0">
                <a:pos x="T0" y="T1"/>
              </a:cxn>
              <a:cxn ang="0">
                <a:pos x="T2" y="T3"/>
              </a:cxn>
              <a:cxn ang="0">
                <a:pos x="T4" y="T5"/>
              </a:cxn>
              <a:cxn ang="0">
                <a:pos x="T6" y="T7"/>
              </a:cxn>
              <a:cxn ang="0">
                <a:pos x="T8" y="T9"/>
              </a:cxn>
              <a:cxn ang="0">
                <a:pos x="T10" y="T11"/>
              </a:cxn>
              <a:cxn ang="0">
                <a:pos x="T12" y="T13"/>
              </a:cxn>
            </a:cxnLst>
            <a:rect l="0" t="0" r="r" b="b"/>
            <a:pathLst>
              <a:path w="1385" h="695">
                <a:moveTo>
                  <a:pt x="397" y="695"/>
                </a:moveTo>
                <a:lnTo>
                  <a:pt x="692" y="399"/>
                </a:lnTo>
                <a:lnTo>
                  <a:pt x="988" y="695"/>
                </a:lnTo>
                <a:lnTo>
                  <a:pt x="1385" y="695"/>
                </a:lnTo>
                <a:lnTo>
                  <a:pt x="692" y="0"/>
                </a:lnTo>
                <a:lnTo>
                  <a:pt x="0" y="695"/>
                </a:lnTo>
                <a:lnTo>
                  <a:pt x="397" y="695"/>
                </a:lnTo>
                <a:close/>
              </a:path>
            </a:pathLst>
          </a:custGeom>
          <a:solidFill>
            <a:srgbClr val="992E2B"/>
          </a:solidFill>
          <a:ln>
            <a:noFill/>
          </a:ln>
        </p:spPr>
        <p:txBody>
          <a:bodyPr vert="horz" wrap="square" lIns="182880" tIns="91440" rIns="182880" bIns="9144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en-US" sz="3600">
              <a:solidFill>
                <a:prstClr val="black"/>
              </a:solidFill>
              <a:latin typeface="微软雅黑" panose="020F0502020204030204"/>
              <a:ea typeface="微软雅黑"/>
              <a:cs typeface="+mn-ea"/>
              <a:sym typeface="+mn-lt"/>
            </a:endParaRPr>
          </a:p>
        </p:txBody>
      </p:sp>
      <p:sp>
        <p:nvSpPr>
          <p:cNvPr id="26" name="íŝļîḓe">
            <a:extLst>
              <a:ext uri="{FF2B5EF4-FFF2-40B4-BE49-F238E27FC236}">
                <a16:creationId xmlns:a16="http://schemas.microsoft.com/office/drawing/2014/main" id="{F6A14DD3-1C4B-4088-9715-BBB20B201258}"/>
              </a:ext>
            </a:extLst>
          </p:cNvPr>
          <p:cNvSpPr/>
          <p:nvPr/>
        </p:nvSpPr>
        <p:spPr bwMode="auto">
          <a:xfrm>
            <a:off x="13186235" y="7779253"/>
            <a:ext cx="3503264" cy="1980962"/>
          </a:xfrm>
          <a:custGeom>
            <a:avLst/>
            <a:gdLst>
              <a:gd name="T0" fmla="*/ 398 w 1386"/>
              <a:gd name="T1" fmla="*/ 0 h 695"/>
              <a:gd name="T2" fmla="*/ 693 w 1386"/>
              <a:gd name="T3" fmla="*/ 296 h 695"/>
              <a:gd name="T4" fmla="*/ 989 w 1386"/>
              <a:gd name="T5" fmla="*/ 0 h 695"/>
              <a:gd name="T6" fmla="*/ 1386 w 1386"/>
              <a:gd name="T7" fmla="*/ 0 h 695"/>
              <a:gd name="T8" fmla="*/ 693 w 1386"/>
              <a:gd name="T9" fmla="*/ 695 h 695"/>
              <a:gd name="T10" fmla="*/ 0 w 1386"/>
              <a:gd name="T11" fmla="*/ 0 h 695"/>
              <a:gd name="T12" fmla="*/ 398 w 1386"/>
              <a:gd name="T13" fmla="*/ 0 h 695"/>
            </a:gdLst>
            <a:ahLst/>
            <a:cxnLst>
              <a:cxn ang="0">
                <a:pos x="T0" y="T1"/>
              </a:cxn>
              <a:cxn ang="0">
                <a:pos x="T2" y="T3"/>
              </a:cxn>
              <a:cxn ang="0">
                <a:pos x="T4" y="T5"/>
              </a:cxn>
              <a:cxn ang="0">
                <a:pos x="T6" y="T7"/>
              </a:cxn>
              <a:cxn ang="0">
                <a:pos x="T8" y="T9"/>
              </a:cxn>
              <a:cxn ang="0">
                <a:pos x="T10" y="T11"/>
              </a:cxn>
              <a:cxn ang="0">
                <a:pos x="T12" y="T13"/>
              </a:cxn>
            </a:cxnLst>
            <a:rect l="0" t="0" r="r" b="b"/>
            <a:pathLst>
              <a:path w="1386" h="695">
                <a:moveTo>
                  <a:pt x="398" y="0"/>
                </a:moveTo>
                <a:lnTo>
                  <a:pt x="693" y="296"/>
                </a:lnTo>
                <a:lnTo>
                  <a:pt x="989" y="0"/>
                </a:lnTo>
                <a:lnTo>
                  <a:pt x="1386" y="0"/>
                </a:lnTo>
                <a:lnTo>
                  <a:pt x="693" y="695"/>
                </a:lnTo>
                <a:lnTo>
                  <a:pt x="0" y="0"/>
                </a:lnTo>
                <a:lnTo>
                  <a:pt x="398" y="0"/>
                </a:lnTo>
                <a:close/>
              </a:path>
            </a:pathLst>
          </a:custGeom>
          <a:solidFill>
            <a:srgbClr val="153C78"/>
          </a:solidFill>
          <a:ln>
            <a:noFill/>
          </a:ln>
        </p:spPr>
        <p:txBody>
          <a:bodyPr vert="horz" wrap="square" lIns="182880" tIns="91440" rIns="182880" bIns="9144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en-US" sz="3600">
              <a:solidFill>
                <a:prstClr val="black"/>
              </a:solidFill>
              <a:latin typeface="微软雅黑" panose="020F0502020204030204"/>
              <a:ea typeface="微软雅黑"/>
              <a:cs typeface="+mn-ea"/>
              <a:sym typeface="+mn-lt"/>
            </a:endParaRPr>
          </a:p>
        </p:txBody>
      </p:sp>
      <p:sp>
        <p:nvSpPr>
          <p:cNvPr id="29" name="iṣľïďe">
            <a:extLst>
              <a:ext uri="{FF2B5EF4-FFF2-40B4-BE49-F238E27FC236}">
                <a16:creationId xmlns:a16="http://schemas.microsoft.com/office/drawing/2014/main" id="{E65BC716-4E19-4C2E-B759-15D20513046A}"/>
              </a:ext>
            </a:extLst>
          </p:cNvPr>
          <p:cNvSpPr/>
          <p:nvPr/>
        </p:nvSpPr>
        <p:spPr bwMode="auto">
          <a:xfrm>
            <a:off x="10597153" y="5682155"/>
            <a:ext cx="3503264" cy="1980962"/>
          </a:xfrm>
          <a:custGeom>
            <a:avLst/>
            <a:gdLst>
              <a:gd name="T0" fmla="*/ 397 w 1386"/>
              <a:gd name="T1" fmla="*/ 695 h 695"/>
              <a:gd name="T2" fmla="*/ 693 w 1386"/>
              <a:gd name="T3" fmla="*/ 399 h 695"/>
              <a:gd name="T4" fmla="*/ 988 w 1386"/>
              <a:gd name="T5" fmla="*/ 695 h 695"/>
              <a:gd name="T6" fmla="*/ 1386 w 1386"/>
              <a:gd name="T7" fmla="*/ 695 h 695"/>
              <a:gd name="T8" fmla="*/ 693 w 1386"/>
              <a:gd name="T9" fmla="*/ 0 h 695"/>
              <a:gd name="T10" fmla="*/ 0 w 1386"/>
              <a:gd name="T11" fmla="*/ 695 h 695"/>
              <a:gd name="T12" fmla="*/ 397 w 1386"/>
              <a:gd name="T13" fmla="*/ 695 h 695"/>
            </a:gdLst>
            <a:ahLst/>
            <a:cxnLst>
              <a:cxn ang="0">
                <a:pos x="T0" y="T1"/>
              </a:cxn>
              <a:cxn ang="0">
                <a:pos x="T2" y="T3"/>
              </a:cxn>
              <a:cxn ang="0">
                <a:pos x="T4" y="T5"/>
              </a:cxn>
              <a:cxn ang="0">
                <a:pos x="T6" y="T7"/>
              </a:cxn>
              <a:cxn ang="0">
                <a:pos x="T8" y="T9"/>
              </a:cxn>
              <a:cxn ang="0">
                <a:pos x="T10" y="T11"/>
              </a:cxn>
              <a:cxn ang="0">
                <a:pos x="T12" y="T13"/>
              </a:cxn>
            </a:cxnLst>
            <a:rect l="0" t="0" r="r" b="b"/>
            <a:pathLst>
              <a:path w="1386" h="695">
                <a:moveTo>
                  <a:pt x="397" y="695"/>
                </a:moveTo>
                <a:lnTo>
                  <a:pt x="693" y="399"/>
                </a:lnTo>
                <a:lnTo>
                  <a:pt x="988" y="695"/>
                </a:lnTo>
                <a:lnTo>
                  <a:pt x="1386" y="695"/>
                </a:lnTo>
                <a:lnTo>
                  <a:pt x="693" y="0"/>
                </a:lnTo>
                <a:lnTo>
                  <a:pt x="0" y="695"/>
                </a:lnTo>
                <a:lnTo>
                  <a:pt x="397" y="695"/>
                </a:lnTo>
                <a:close/>
              </a:path>
            </a:pathLst>
          </a:custGeom>
          <a:solidFill>
            <a:srgbClr val="992E2B"/>
          </a:solidFill>
          <a:ln>
            <a:noFill/>
          </a:ln>
        </p:spPr>
        <p:txBody>
          <a:bodyPr vert="horz" wrap="square" lIns="182880" tIns="91440" rIns="182880" bIns="9144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en-US" sz="3600">
              <a:solidFill>
                <a:prstClr val="black"/>
              </a:solidFill>
              <a:latin typeface="微软雅黑" panose="020F0502020204030204"/>
              <a:ea typeface="微软雅黑"/>
              <a:cs typeface="+mn-ea"/>
              <a:sym typeface="+mn-lt"/>
            </a:endParaRPr>
          </a:p>
        </p:txBody>
      </p:sp>
      <p:sp>
        <p:nvSpPr>
          <p:cNvPr id="30" name="ï$líḍè">
            <a:extLst>
              <a:ext uri="{FF2B5EF4-FFF2-40B4-BE49-F238E27FC236}">
                <a16:creationId xmlns:a16="http://schemas.microsoft.com/office/drawing/2014/main" id="{6FCB53A2-37D6-4EFD-9C24-7F7591A0FFD2}"/>
              </a:ext>
            </a:extLst>
          </p:cNvPr>
          <p:cNvSpPr/>
          <p:nvPr/>
        </p:nvSpPr>
        <p:spPr bwMode="auto">
          <a:xfrm>
            <a:off x="7969344" y="7741357"/>
            <a:ext cx="3571422" cy="1980962"/>
          </a:xfrm>
          <a:custGeom>
            <a:avLst/>
            <a:gdLst>
              <a:gd name="T0" fmla="*/ 398 w 1386"/>
              <a:gd name="T1" fmla="*/ 0 h 695"/>
              <a:gd name="T2" fmla="*/ 693 w 1386"/>
              <a:gd name="T3" fmla="*/ 296 h 695"/>
              <a:gd name="T4" fmla="*/ 989 w 1386"/>
              <a:gd name="T5" fmla="*/ 0 h 695"/>
              <a:gd name="T6" fmla="*/ 1386 w 1386"/>
              <a:gd name="T7" fmla="*/ 0 h 695"/>
              <a:gd name="T8" fmla="*/ 693 w 1386"/>
              <a:gd name="T9" fmla="*/ 695 h 695"/>
              <a:gd name="T10" fmla="*/ 0 w 1386"/>
              <a:gd name="T11" fmla="*/ 0 h 695"/>
              <a:gd name="T12" fmla="*/ 398 w 1386"/>
              <a:gd name="T13" fmla="*/ 0 h 695"/>
            </a:gdLst>
            <a:ahLst/>
            <a:cxnLst>
              <a:cxn ang="0">
                <a:pos x="T0" y="T1"/>
              </a:cxn>
              <a:cxn ang="0">
                <a:pos x="T2" y="T3"/>
              </a:cxn>
              <a:cxn ang="0">
                <a:pos x="T4" y="T5"/>
              </a:cxn>
              <a:cxn ang="0">
                <a:pos x="T6" y="T7"/>
              </a:cxn>
              <a:cxn ang="0">
                <a:pos x="T8" y="T9"/>
              </a:cxn>
              <a:cxn ang="0">
                <a:pos x="T10" y="T11"/>
              </a:cxn>
              <a:cxn ang="0">
                <a:pos x="T12" y="T13"/>
              </a:cxn>
            </a:cxnLst>
            <a:rect l="0" t="0" r="r" b="b"/>
            <a:pathLst>
              <a:path w="1386" h="695">
                <a:moveTo>
                  <a:pt x="398" y="0"/>
                </a:moveTo>
                <a:lnTo>
                  <a:pt x="693" y="296"/>
                </a:lnTo>
                <a:lnTo>
                  <a:pt x="989" y="0"/>
                </a:lnTo>
                <a:lnTo>
                  <a:pt x="1386" y="0"/>
                </a:lnTo>
                <a:lnTo>
                  <a:pt x="693" y="695"/>
                </a:lnTo>
                <a:lnTo>
                  <a:pt x="0" y="0"/>
                </a:lnTo>
                <a:lnTo>
                  <a:pt x="398" y="0"/>
                </a:lnTo>
                <a:close/>
              </a:path>
            </a:pathLst>
          </a:custGeom>
          <a:solidFill>
            <a:srgbClr val="153C78"/>
          </a:solidFill>
          <a:ln>
            <a:noFill/>
          </a:ln>
        </p:spPr>
        <p:txBody>
          <a:bodyPr vert="horz" wrap="square" lIns="182880" tIns="91440" rIns="182880" bIns="9144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en-US" sz="3600">
              <a:solidFill>
                <a:prstClr val="black"/>
              </a:solidFill>
              <a:latin typeface="微软雅黑" panose="020F0502020204030204"/>
              <a:ea typeface="微软雅黑"/>
              <a:cs typeface="+mn-ea"/>
              <a:sym typeface="+mn-lt"/>
            </a:endParaRPr>
          </a:p>
        </p:txBody>
      </p:sp>
      <p:sp>
        <p:nvSpPr>
          <p:cNvPr id="33" name="íṥḷidé">
            <a:extLst>
              <a:ext uri="{FF2B5EF4-FFF2-40B4-BE49-F238E27FC236}">
                <a16:creationId xmlns:a16="http://schemas.microsoft.com/office/drawing/2014/main" id="{9554456C-50B0-4FE2-9D4B-B972B4FB0E75}"/>
              </a:ext>
            </a:extLst>
          </p:cNvPr>
          <p:cNvSpPr/>
          <p:nvPr/>
        </p:nvSpPr>
        <p:spPr bwMode="auto">
          <a:xfrm>
            <a:off x="5391972" y="5645591"/>
            <a:ext cx="3503262" cy="1980962"/>
          </a:xfrm>
          <a:custGeom>
            <a:avLst/>
            <a:gdLst>
              <a:gd name="T0" fmla="*/ 399 w 1385"/>
              <a:gd name="T1" fmla="*/ 695 h 695"/>
              <a:gd name="T2" fmla="*/ 693 w 1385"/>
              <a:gd name="T3" fmla="*/ 399 h 695"/>
              <a:gd name="T4" fmla="*/ 988 w 1385"/>
              <a:gd name="T5" fmla="*/ 695 h 695"/>
              <a:gd name="T6" fmla="*/ 1385 w 1385"/>
              <a:gd name="T7" fmla="*/ 695 h 695"/>
              <a:gd name="T8" fmla="*/ 693 w 1385"/>
              <a:gd name="T9" fmla="*/ 0 h 695"/>
              <a:gd name="T10" fmla="*/ 0 w 1385"/>
              <a:gd name="T11" fmla="*/ 695 h 695"/>
              <a:gd name="T12" fmla="*/ 399 w 1385"/>
              <a:gd name="T13" fmla="*/ 695 h 695"/>
            </a:gdLst>
            <a:ahLst/>
            <a:cxnLst>
              <a:cxn ang="0">
                <a:pos x="T0" y="T1"/>
              </a:cxn>
              <a:cxn ang="0">
                <a:pos x="T2" y="T3"/>
              </a:cxn>
              <a:cxn ang="0">
                <a:pos x="T4" y="T5"/>
              </a:cxn>
              <a:cxn ang="0">
                <a:pos x="T6" y="T7"/>
              </a:cxn>
              <a:cxn ang="0">
                <a:pos x="T8" y="T9"/>
              </a:cxn>
              <a:cxn ang="0">
                <a:pos x="T10" y="T11"/>
              </a:cxn>
              <a:cxn ang="0">
                <a:pos x="T12" y="T13"/>
              </a:cxn>
            </a:cxnLst>
            <a:rect l="0" t="0" r="r" b="b"/>
            <a:pathLst>
              <a:path w="1385" h="695">
                <a:moveTo>
                  <a:pt x="399" y="695"/>
                </a:moveTo>
                <a:lnTo>
                  <a:pt x="693" y="399"/>
                </a:lnTo>
                <a:lnTo>
                  <a:pt x="988" y="695"/>
                </a:lnTo>
                <a:lnTo>
                  <a:pt x="1385" y="695"/>
                </a:lnTo>
                <a:lnTo>
                  <a:pt x="693" y="0"/>
                </a:lnTo>
                <a:lnTo>
                  <a:pt x="0" y="695"/>
                </a:lnTo>
                <a:lnTo>
                  <a:pt x="399" y="695"/>
                </a:lnTo>
                <a:close/>
              </a:path>
            </a:pathLst>
          </a:custGeom>
          <a:solidFill>
            <a:srgbClr val="992E2B"/>
          </a:solidFill>
          <a:ln>
            <a:noFill/>
          </a:ln>
        </p:spPr>
        <p:txBody>
          <a:bodyPr vert="horz" wrap="square" lIns="182880" tIns="91440" rIns="182880" bIns="9144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en-US" sz="3600">
              <a:solidFill>
                <a:prstClr val="black"/>
              </a:solidFill>
              <a:latin typeface="微软雅黑" panose="020F0502020204030204"/>
              <a:ea typeface="微软雅黑"/>
              <a:cs typeface="+mn-ea"/>
              <a:sym typeface="+mn-lt"/>
            </a:endParaRPr>
          </a:p>
        </p:txBody>
      </p:sp>
      <p:sp>
        <p:nvSpPr>
          <p:cNvPr id="34" name="iSḷïdê">
            <a:extLst>
              <a:ext uri="{FF2B5EF4-FFF2-40B4-BE49-F238E27FC236}">
                <a16:creationId xmlns:a16="http://schemas.microsoft.com/office/drawing/2014/main" id="{B20C5798-68A2-48C5-9B46-3AE5FA555FE3}"/>
              </a:ext>
            </a:extLst>
          </p:cNvPr>
          <p:cNvSpPr/>
          <p:nvPr/>
        </p:nvSpPr>
        <p:spPr bwMode="auto">
          <a:xfrm>
            <a:off x="2990197" y="7713029"/>
            <a:ext cx="3362780" cy="1980962"/>
          </a:xfrm>
          <a:custGeom>
            <a:avLst/>
            <a:gdLst>
              <a:gd name="T0" fmla="*/ 400 w 1388"/>
              <a:gd name="T1" fmla="*/ 0 h 695"/>
              <a:gd name="T2" fmla="*/ 693 w 1388"/>
              <a:gd name="T3" fmla="*/ 296 h 695"/>
              <a:gd name="T4" fmla="*/ 989 w 1388"/>
              <a:gd name="T5" fmla="*/ 0 h 695"/>
              <a:gd name="T6" fmla="*/ 1388 w 1388"/>
              <a:gd name="T7" fmla="*/ 0 h 695"/>
              <a:gd name="T8" fmla="*/ 693 w 1388"/>
              <a:gd name="T9" fmla="*/ 695 h 695"/>
              <a:gd name="T10" fmla="*/ 0 w 1388"/>
              <a:gd name="T11" fmla="*/ 0 h 695"/>
              <a:gd name="T12" fmla="*/ 400 w 1388"/>
              <a:gd name="T13" fmla="*/ 0 h 695"/>
            </a:gdLst>
            <a:ahLst/>
            <a:cxnLst>
              <a:cxn ang="0">
                <a:pos x="T0" y="T1"/>
              </a:cxn>
              <a:cxn ang="0">
                <a:pos x="T2" y="T3"/>
              </a:cxn>
              <a:cxn ang="0">
                <a:pos x="T4" y="T5"/>
              </a:cxn>
              <a:cxn ang="0">
                <a:pos x="T6" y="T7"/>
              </a:cxn>
              <a:cxn ang="0">
                <a:pos x="T8" y="T9"/>
              </a:cxn>
              <a:cxn ang="0">
                <a:pos x="T10" y="T11"/>
              </a:cxn>
              <a:cxn ang="0">
                <a:pos x="T12" y="T13"/>
              </a:cxn>
            </a:cxnLst>
            <a:rect l="0" t="0" r="r" b="b"/>
            <a:pathLst>
              <a:path w="1388" h="695">
                <a:moveTo>
                  <a:pt x="400" y="0"/>
                </a:moveTo>
                <a:lnTo>
                  <a:pt x="693" y="296"/>
                </a:lnTo>
                <a:lnTo>
                  <a:pt x="989" y="0"/>
                </a:lnTo>
                <a:lnTo>
                  <a:pt x="1388" y="0"/>
                </a:lnTo>
                <a:lnTo>
                  <a:pt x="693" y="695"/>
                </a:lnTo>
                <a:lnTo>
                  <a:pt x="0" y="0"/>
                </a:lnTo>
                <a:lnTo>
                  <a:pt x="400" y="0"/>
                </a:lnTo>
                <a:close/>
              </a:path>
            </a:pathLst>
          </a:custGeom>
          <a:solidFill>
            <a:srgbClr val="153C78"/>
          </a:solidFill>
          <a:ln>
            <a:noFill/>
          </a:ln>
        </p:spPr>
        <p:txBody>
          <a:bodyPr vert="horz" wrap="square" lIns="182880" tIns="91440" rIns="182880" bIns="9144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en-US" sz="3600">
              <a:solidFill>
                <a:prstClr val="black"/>
              </a:solidFill>
              <a:latin typeface="微软雅黑" panose="020F0502020204030204"/>
              <a:ea typeface="微软雅黑"/>
              <a:cs typeface="+mn-ea"/>
              <a:sym typeface="+mn-lt"/>
            </a:endParaRPr>
          </a:p>
        </p:txBody>
      </p:sp>
      <p:sp>
        <p:nvSpPr>
          <p:cNvPr id="38" name="íṣḻîḑê">
            <a:extLst>
              <a:ext uri="{FF2B5EF4-FFF2-40B4-BE49-F238E27FC236}">
                <a16:creationId xmlns:a16="http://schemas.microsoft.com/office/drawing/2014/main" id="{A60B5AA8-3D91-44EF-8E1F-6334CA1ECFD4}"/>
              </a:ext>
            </a:extLst>
          </p:cNvPr>
          <p:cNvSpPr/>
          <p:nvPr/>
        </p:nvSpPr>
        <p:spPr bwMode="auto">
          <a:xfrm>
            <a:off x="675162" y="5603627"/>
            <a:ext cx="3150542" cy="1980962"/>
          </a:xfrm>
          <a:custGeom>
            <a:avLst/>
            <a:gdLst>
              <a:gd name="T0" fmla="*/ 399 w 1385"/>
              <a:gd name="T1" fmla="*/ 695 h 695"/>
              <a:gd name="T2" fmla="*/ 693 w 1385"/>
              <a:gd name="T3" fmla="*/ 399 h 695"/>
              <a:gd name="T4" fmla="*/ 988 w 1385"/>
              <a:gd name="T5" fmla="*/ 695 h 695"/>
              <a:gd name="T6" fmla="*/ 1385 w 1385"/>
              <a:gd name="T7" fmla="*/ 695 h 695"/>
              <a:gd name="T8" fmla="*/ 693 w 1385"/>
              <a:gd name="T9" fmla="*/ 0 h 695"/>
              <a:gd name="T10" fmla="*/ 0 w 1385"/>
              <a:gd name="T11" fmla="*/ 695 h 695"/>
              <a:gd name="T12" fmla="*/ 399 w 1385"/>
              <a:gd name="T13" fmla="*/ 695 h 695"/>
            </a:gdLst>
            <a:ahLst/>
            <a:cxnLst>
              <a:cxn ang="0">
                <a:pos x="T0" y="T1"/>
              </a:cxn>
              <a:cxn ang="0">
                <a:pos x="T2" y="T3"/>
              </a:cxn>
              <a:cxn ang="0">
                <a:pos x="T4" y="T5"/>
              </a:cxn>
              <a:cxn ang="0">
                <a:pos x="T6" y="T7"/>
              </a:cxn>
              <a:cxn ang="0">
                <a:pos x="T8" y="T9"/>
              </a:cxn>
              <a:cxn ang="0">
                <a:pos x="T10" y="T11"/>
              </a:cxn>
              <a:cxn ang="0">
                <a:pos x="T12" y="T13"/>
              </a:cxn>
            </a:cxnLst>
            <a:rect l="0" t="0" r="r" b="b"/>
            <a:pathLst>
              <a:path w="1385" h="695">
                <a:moveTo>
                  <a:pt x="399" y="695"/>
                </a:moveTo>
                <a:lnTo>
                  <a:pt x="693" y="399"/>
                </a:lnTo>
                <a:lnTo>
                  <a:pt x="988" y="695"/>
                </a:lnTo>
                <a:lnTo>
                  <a:pt x="1385" y="695"/>
                </a:lnTo>
                <a:lnTo>
                  <a:pt x="693" y="0"/>
                </a:lnTo>
                <a:lnTo>
                  <a:pt x="0" y="695"/>
                </a:lnTo>
                <a:lnTo>
                  <a:pt x="399" y="695"/>
                </a:lnTo>
                <a:close/>
              </a:path>
            </a:pathLst>
          </a:custGeom>
          <a:solidFill>
            <a:srgbClr val="992E2B"/>
          </a:solidFill>
          <a:ln>
            <a:noFill/>
          </a:ln>
        </p:spPr>
        <p:txBody>
          <a:bodyPr vert="horz" wrap="square" lIns="182880" tIns="91440" rIns="182880" bIns="9144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en-US" sz="3600">
              <a:solidFill>
                <a:srgbClr val="992E2B"/>
              </a:solidFill>
              <a:latin typeface="微软雅黑" panose="020F0502020204030204"/>
              <a:ea typeface="微软雅黑"/>
              <a:cs typeface="+mn-ea"/>
              <a:sym typeface="+mn-lt"/>
            </a:endParaRPr>
          </a:p>
        </p:txBody>
      </p:sp>
      <p:sp>
        <p:nvSpPr>
          <p:cNvPr id="42" name="íŝļîḓe">
            <a:extLst>
              <a:ext uri="{FF2B5EF4-FFF2-40B4-BE49-F238E27FC236}">
                <a16:creationId xmlns:a16="http://schemas.microsoft.com/office/drawing/2014/main" id="{55F00777-279D-A244-BB91-50AB80C87EF3}"/>
              </a:ext>
            </a:extLst>
          </p:cNvPr>
          <p:cNvSpPr/>
          <p:nvPr/>
        </p:nvSpPr>
        <p:spPr bwMode="auto">
          <a:xfrm>
            <a:off x="18303215" y="7741355"/>
            <a:ext cx="3503264" cy="1980962"/>
          </a:xfrm>
          <a:custGeom>
            <a:avLst/>
            <a:gdLst>
              <a:gd name="T0" fmla="*/ 398 w 1386"/>
              <a:gd name="T1" fmla="*/ 0 h 695"/>
              <a:gd name="T2" fmla="*/ 693 w 1386"/>
              <a:gd name="T3" fmla="*/ 296 h 695"/>
              <a:gd name="T4" fmla="*/ 989 w 1386"/>
              <a:gd name="T5" fmla="*/ 0 h 695"/>
              <a:gd name="T6" fmla="*/ 1386 w 1386"/>
              <a:gd name="T7" fmla="*/ 0 h 695"/>
              <a:gd name="T8" fmla="*/ 693 w 1386"/>
              <a:gd name="T9" fmla="*/ 695 h 695"/>
              <a:gd name="T10" fmla="*/ 0 w 1386"/>
              <a:gd name="T11" fmla="*/ 0 h 695"/>
              <a:gd name="T12" fmla="*/ 398 w 1386"/>
              <a:gd name="T13" fmla="*/ 0 h 695"/>
            </a:gdLst>
            <a:ahLst/>
            <a:cxnLst>
              <a:cxn ang="0">
                <a:pos x="T0" y="T1"/>
              </a:cxn>
              <a:cxn ang="0">
                <a:pos x="T2" y="T3"/>
              </a:cxn>
              <a:cxn ang="0">
                <a:pos x="T4" y="T5"/>
              </a:cxn>
              <a:cxn ang="0">
                <a:pos x="T6" y="T7"/>
              </a:cxn>
              <a:cxn ang="0">
                <a:pos x="T8" y="T9"/>
              </a:cxn>
              <a:cxn ang="0">
                <a:pos x="T10" y="T11"/>
              </a:cxn>
              <a:cxn ang="0">
                <a:pos x="T12" y="T13"/>
              </a:cxn>
            </a:cxnLst>
            <a:rect l="0" t="0" r="r" b="b"/>
            <a:pathLst>
              <a:path w="1386" h="695">
                <a:moveTo>
                  <a:pt x="398" y="0"/>
                </a:moveTo>
                <a:lnTo>
                  <a:pt x="693" y="296"/>
                </a:lnTo>
                <a:lnTo>
                  <a:pt x="989" y="0"/>
                </a:lnTo>
                <a:lnTo>
                  <a:pt x="1386" y="0"/>
                </a:lnTo>
                <a:lnTo>
                  <a:pt x="693" y="695"/>
                </a:lnTo>
                <a:lnTo>
                  <a:pt x="0" y="0"/>
                </a:lnTo>
                <a:lnTo>
                  <a:pt x="398" y="0"/>
                </a:lnTo>
                <a:close/>
              </a:path>
            </a:pathLst>
          </a:custGeom>
          <a:solidFill>
            <a:srgbClr val="153C78"/>
          </a:solidFill>
          <a:ln>
            <a:noFill/>
          </a:ln>
        </p:spPr>
        <p:txBody>
          <a:bodyPr vert="horz" wrap="square" lIns="182880" tIns="91440" rIns="182880" bIns="9144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en-US" sz="3600">
              <a:solidFill>
                <a:prstClr val="black"/>
              </a:solidFill>
              <a:latin typeface="微软雅黑" panose="020F0502020204030204"/>
              <a:ea typeface="微软雅黑"/>
              <a:cs typeface="+mn-ea"/>
              <a:sym typeface="+mn-lt"/>
            </a:endParaRPr>
          </a:p>
        </p:txBody>
      </p:sp>
      <p:sp>
        <p:nvSpPr>
          <p:cNvPr id="43" name="矩形 114">
            <a:extLst>
              <a:ext uri="{FF2B5EF4-FFF2-40B4-BE49-F238E27FC236}">
                <a16:creationId xmlns:a16="http://schemas.microsoft.com/office/drawing/2014/main" id="{7E513E38-1CB9-3F49-BA54-7C70C0E8E7EE}"/>
              </a:ext>
            </a:extLst>
          </p:cNvPr>
          <p:cNvSpPr>
            <a:spLocks noChangeArrowheads="1"/>
          </p:cNvSpPr>
          <p:nvPr/>
        </p:nvSpPr>
        <p:spPr bwMode="auto">
          <a:xfrm>
            <a:off x="18482257" y="5614887"/>
            <a:ext cx="2889988" cy="1098585"/>
          </a:xfrm>
          <a:prstGeom prst="rect">
            <a:avLst/>
          </a:prstGeom>
          <a:noFill/>
          <a:ln>
            <a:noFill/>
          </a:ln>
        </p:spPr>
        <p:txBody>
          <a:bodyPr wrap="none" lIns="112600" tIns="56300" rIns="112600" bIns="56300">
            <a:spAutoFit/>
          </a:bodyPr>
          <a:lstStyle/>
          <a:p>
            <a:pPr defTabSz="1828800" hangingPunct="1">
              <a:defRPr/>
            </a:pPr>
            <a:r>
              <a:rPr lang="en-GB" altLang="zh-CN" sz="3200" kern="1200" dirty="0" err="1">
                <a:latin typeface="微软雅黑" panose="020F0502020204030204"/>
                <a:ea typeface="微软雅黑"/>
                <a:cs typeface="+mn-ea"/>
                <a:sym typeface="+mn-lt"/>
              </a:rPr>
              <a:t>Zijingang</a:t>
            </a:r>
            <a:r>
              <a:rPr lang="en-GB" altLang="zh-CN" sz="3200" kern="1200" dirty="0">
                <a:latin typeface="微软雅黑" panose="020F0502020204030204"/>
                <a:ea typeface="微软雅黑"/>
                <a:cs typeface="+mn-ea"/>
                <a:sym typeface="+mn-lt"/>
              </a:rPr>
              <a:t>​</a:t>
            </a:r>
          </a:p>
          <a:p>
            <a:pPr defTabSz="1828800" hangingPunct="1">
              <a:defRPr/>
            </a:pPr>
            <a:r>
              <a:rPr lang="en-GB" altLang="zh-CN" sz="3200" kern="1200" dirty="0">
                <a:solidFill>
                  <a:prstClr val="white">
                    <a:lumMod val="50000"/>
                  </a:prstClr>
                </a:solidFill>
                <a:latin typeface="微软雅黑" panose="020F0502020204030204"/>
                <a:ea typeface="微软雅黑"/>
                <a:cs typeface="+mn-ea"/>
                <a:sym typeface="+mn-lt"/>
              </a:rPr>
              <a:t>All disciplines​</a:t>
            </a:r>
            <a:endParaRPr lang="zh-CN" altLang="en-US" sz="3200" kern="1200" dirty="0">
              <a:solidFill>
                <a:prstClr val="white">
                  <a:lumMod val="50000"/>
                </a:prstClr>
              </a:solidFill>
              <a:latin typeface="微软雅黑" panose="020F0502020204030204"/>
              <a:ea typeface="微软雅黑"/>
              <a:cs typeface="+mn-ea"/>
              <a:sym typeface="+mn-lt"/>
            </a:endParaRPr>
          </a:p>
        </p:txBody>
      </p:sp>
      <p:pic>
        <p:nvPicPr>
          <p:cNvPr id="11" name="图形 10" descr="医院 纯色填充">
            <a:extLst>
              <a:ext uri="{FF2B5EF4-FFF2-40B4-BE49-F238E27FC236}">
                <a16:creationId xmlns:a16="http://schemas.microsoft.com/office/drawing/2014/main" id="{6CE3C5AA-B3E7-EA43-BDB0-29C78787523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04998" y="6978971"/>
            <a:ext cx="996514" cy="996514"/>
          </a:xfrm>
          <a:prstGeom prst="rect">
            <a:avLst/>
          </a:prstGeom>
        </p:spPr>
      </p:pic>
      <p:pic>
        <p:nvPicPr>
          <p:cNvPr id="13" name="图形 12" descr="桥梁场景 纯色填充">
            <a:extLst>
              <a:ext uri="{FF2B5EF4-FFF2-40B4-BE49-F238E27FC236}">
                <a16:creationId xmlns:a16="http://schemas.microsoft.com/office/drawing/2014/main" id="{8219AD0E-9A7B-094C-B94B-04ED9567C1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69550" y="7172105"/>
            <a:ext cx="922666" cy="922666"/>
          </a:xfrm>
          <a:prstGeom prst="rect">
            <a:avLst/>
          </a:prstGeom>
        </p:spPr>
      </p:pic>
      <p:pic>
        <p:nvPicPr>
          <p:cNvPr id="15" name="图形 14" descr="灯塔景色 纯色填充">
            <a:extLst>
              <a:ext uri="{FF2B5EF4-FFF2-40B4-BE49-F238E27FC236}">
                <a16:creationId xmlns:a16="http://schemas.microsoft.com/office/drawing/2014/main" id="{EBA5E207-62A2-A74E-AE01-B56A299568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92735" y="7030448"/>
            <a:ext cx="1192208" cy="1192208"/>
          </a:xfrm>
          <a:prstGeom prst="rect">
            <a:avLst/>
          </a:prstGeom>
        </p:spPr>
      </p:pic>
      <p:pic>
        <p:nvPicPr>
          <p:cNvPr id="18" name="图形 17" descr="阴阳 纯色填充">
            <a:extLst>
              <a:ext uri="{FF2B5EF4-FFF2-40B4-BE49-F238E27FC236}">
                <a16:creationId xmlns:a16="http://schemas.microsoft.com/office/drawing/2014/main" id="{A8C4D81A-12E8-FD4B-B04A-C06CC619E2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51871" y="7326552"/>
            <a:ext cx="914400" cy="914400"/>
          </a:xfrm>
          <a:prstGeom prst="rect">
            <a:avLst/>
          </a:prstGeom>
        </p:spPr>
      </p:pic>
      <p:pic>
        <p:nvPicPr>
          <p:cNvPr id="20" name="图形 19" descr="地球仪: 美洲 纯色填充">
            <a:extLst>
              <a:ext uri="{FF2B5EF4-FFF2-40B4-BE49-F238E27FC236}">
                <a16:creationId xmlns:a16="http://schemas.microsoft.com/office/drawing/2014/main" id="{ECA0E0ED-918D-CA44-B632-223E2304CB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969003" y="7217449"/>
            <a:ext cx="969578" cy="969578"/>
          </a:xfrm>
          <a:prstGeom prst="rect">
            <a:avLst/>
          </a:prstGeom>
        </p:spPr>
      </p:pic>
      <p:pic>
        <p:nvPicPr>
          <p:cNvPr id="22" name="图形 21" descr="神经 纯色填充">
            <a:extLst>
              <a:ext uri="{FF2B5EF4-FFF2-40B4-BE49-F238E27FC236}">
                <a16:creationId xmlns:a16="http://schemas.microsoft.com/office/drawing/2014/main" id="{7375A7F6-AE17-924D-9ABE-8BABA55E56A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495772" y="6932051"/>
            <a:ext cx="1090350" cy="1090350"/>
          </a:xfrm>
          <a:prstGeom prst="rect">
            <a:avLst/>
          </a:prstGeom>
        </p:spPr>
      </p:pic>
      <p:pic>
        <p:nvPicPr>
          <p:cNvPr id="47" name="图形 46" descr="书籍 纯色填充">
            <a:extLst>
              <a:ext uri="{FF2B5EF4-FFF2-40B4-BE49-F238E27FC236}">
                <a16:creationId xmlns:a16="http://schemas.microsoft.com/office/drawing/2014/main" id="{86E84F95-2074-4244-92A7-DD508734235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821476" y="7301522"/>
            <a:ext cx="1164594" cy="1164594"/>
          </a:xfrm>
          <a:prstGeom prst="rect">
            <a:avLst/>
          </a:prstGeom>
        </p:spPr>
      </p:pic>
      <p:pic>
        <p:nvPicPr>
          <p:cNvPr id="49" name="图形 48" descr="书架上的书籍 纯色填充">
            <a:extLst>
              <a:ext uri="{FF2B5EF4-FFF2-40B4-BE49-F238E27FC236}">
                <a16:creationId xmlns:a16="http://schemas.microsoft.com/office/drawing/2014/main" id="{6E7F5085-A042-0044-AAAA-32C063D6F4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9499863" y="7056920"/>
            <a:ext cx="1109964" cy="1109964"/>
          </a:xfrm>
          <a:prstGeom prst="rect">
            <a:avLst/>
          </a:prstGeom>
        </p:spPr>
      </p:pic>
      <p:pic>
        <p:nvPicPr>
          <p:cNvPr id="1028" name="Picture 4">
            <a:extLst>
              <a:ext uri="{FF2B5EF4-FFF2-40B4-BE49-F238E27FC236}">
                <a16:creationId xmlns:a16="http://schemas.microsoft.com/office/drawing/2014/main" id="{D7D660C4-156B-5748-8591-DEFB67D59F4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621021" y="10421616"/>
            <a:ext cx="2615902" cy="2047970"/>
          </a:xfrm>
          <a:prstGeom prst="rect">
            <a:avLst/>
          </a:prstGeom>
          <a:noFill/>
          <a:ln w="50800">
            <a:solidFill>
              <a:srgbClr val="153C78"/>
            </a:solidFill>
          </a:ln>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DE1FC83-BCBB-924C-8CF0-33AE5A32A90A}"/>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0527569" y="3966376"/>
            <a:ext cx="2321840" cy="1433612"/>
          </a:xfrm>
          <a:prstGeom prst="rect">
            <a:avLst/>
          </a:prstGeom>
          <a:noFill/>
          <a:ln w="50800">
            <a:solidFill>
              <a:srgbClr val="153C78"/>
            </a:solidFill>
          </a:ln>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836738AE-EDE7-DC43-B42A-762F8C566DE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564780" y="2184591"/>
            <a:ext cx="2214931" cy="1506001"/>
          </a:xfrm>
          <a:prstGeom prst="rect">
            <a:avLst/>
          </a:prstGeom>
          <a:noFill/>
          <a:ln w="50800">
            <a:solidFill>
              <a:srgbClr val="992E2B"/>
            </a:solidFill>
          </a:ln>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6F63216-9C25-F944-A883-2AEF794F72E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26341" y="3447853"/>
            <a:ext cx="3140524" cy="2095246"/>
          </a:xfrm>
          <a:prstGeom prst="rect">
            <a:avLst/>
          </a:prstGeom>
          <a:noFill/>
          <a:ln w="50800">
            <a:solidFill>
              <a:srgbClr val="992E2B"/>
            </a:solidFill>
          </a:ln>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F4EE346C-A72D-7A44-A01B-DA41D2B8E115}"/>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1135741" y="10421616"/>
            <a:ext cx="2725436" cy="2047970"/>
          </a:xfrm>
          <a:prstGeom prst="rect">
            <a:avLst/>
          </a:prstGeom>
          <a:noFill/>
          <a:ln w="50800">
            <a:solidFill>
              <a:srgbClr val="153C78"/>
            </a:solidFill>
          </a:ln>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0611C244-6329-F346-8E11-AB81A19F0D2D}"/>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967331" y="3473996"/>
            <a:ext cx="3433096" cy="1931116"/>
          </a:xfrm>
          <a:prstGeom prst="rect">
            <a:avLst/>
          </a:prstGeom>
          <a:noFill/>
          <a:ln w="50800">
            <a:solidFill>
              <a:srgbClr val="992E2B"/>
            </a:solidFill>
          </a:ln>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3419C96B-CE2C-A247-ACF7-2C9895682CB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3538204" y="3473996"/>
            <a:ext cx="2895578" cy="1933668"/>
          </a:xfrm>
          <a:prstGeom prst="rect">
            <a:avLst/>
          </a:prstGeom>
          <a:noFill/>
          <a:ln w="50800">
            <a:solidFill>
              <a:srgbClr val="992E2B"/>
            </a:solidFill>
          </a:ln>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BC552B59-9537-034E-BE85-10B508AB7110}"/>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8106575" y="3949785"/>
            <a:ext cx="2214931" cy="1477545"/>
          </a:xfrm>
          <a:prstGeom prst="rect">
            <a:avLst/>
          </a:prstGeom>
          <a:noFill/>
          <a:ln w="50800">
            <a:solidFill>
              <a:srgbClr val="153C78"/>
            </a:solidFill>
          </a:ln>
          <a:extLst>
            <a:ext uri="{909E8E84-426E-40DD-AFC4-6F175D3DCCD1}">
              <a14:hiddenFill xmlns:a14="http://schemas.microsoft.com/office/drawing/2010/main">
                <a:solidFill>
                  <a:srgbClr val="FFFFFF"/>
                </a:solidFill>
              </a14:hiddenFill>
            </a:ext>
          </a:extLst>
        </p:spPr>
      </p:pic>
      <p:pic>
        <p:nvPicPr>
          <p:cNvPr id="4" name="图片 3" descr="文本&#10;&#10;描述已自动生成">
            <a:extLst>
              <a:ext uri="{FF2B5EF4-FFF2-40B4-BE49-F238E27FC236}">
                <a16:creationId xmlns:a16="http://schemas.microsoft.com/office/drawing/2014/main" id="{690EB615-9B4E-8BA6-7144-0B39A854AFA8}"/>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sp>
        <p:nvSpPr>
          <p:cNvPr id="45" name="矩形 120">
            <a:extLst>
              <a:ext uri="{FF2B5EF4-FFF2-40B4-BE49-F238E27FC236}">
                <a16:creationId xmlns:a16="http://schemas.microsoft.com/office/drawing/2014/main" id="{A4D43719-8156-4101-9788-5A896C0B2C69}"/>
              </a:ext>
            </a:extLst>
          </p:cNvPr>
          <p:cNvSpPr>
            <a:spLocks noChangeArrowheads="1"/>
          </p:cNvSpPr>
          <p:nvPr/>
        </p:nvSpPr>
        <p:spPr bwMode="auto">
          <a:xfrm>
            <a:off x="12986070" y="5535183"/>
            <a:ext cx="3814198" cy="1098585"/>
          </a:xfrm>
          <a:prstGeom prst="rect">
            <a:avLst/>
          </a:prstGeom>
          <a:noFill/>
          <a:ln>
            <a:noFill/>
          </a:ln>
        </p:spPr>
        <p:txBody>
          <a:bodyPr wrap="square" lIns="112600" tIns="56300" rIns="112600" bIns="56300">
            <a:spAutoFit/>
          </a:bodyPr>
          <a:lstStyle/>
          <a:p>
            <a:pPr defTabSz="1828800" hangingPunct="1">
              <a:defRPr/>
            </a:pPr>
            <a:r>
              <a:rPr lang="en-GB" altLang="zh-CN" sz="3200" kern="1200" dirty="0" err="1">
                <a:latin typeface="微软雅黑" panose="020F0502020204030204"/>
                <a:ea typeface="微软雅黑"/>
                <a:cs typeface="+mn-ea"/>
                <a:sym typeface="+mn-lt"/>
              </a:rPr>
              <a:t>Huajiachi</a:t>
            </a:r>
            <a:r>
              <a:rPr lang="en-GB" altLang="zh-CN" sz="3200" kern="1200" dirty="0">
                <a:latin typeface="微软雅黑" panose="020F0502020204030204"/>
                <a:ea typeface="微软雅黑"/>
                <a:cs typeface="+mn-ea"/>
                <a:sym typeface="+mn-lt"/>
              </a:rPr>
              <a:t>​</a:t>
            </a:r>
          </a:p>
          <a:p>
            <a:pPr defTabSz="1828800" hangingPunct="1">
              <a:defRPr/>
            </a:pPr>
            <a:r>
              <a:rPr lang="en-GB" altLang="zh-CN" sz="3200" kern="1200" dirty="0">
                <a:solidFill>
                  <a:prstClr val="white">
                    <a:lumMod val="50000"/>
                  </a:prstClr>
                </a:solidFill>
                <a:latin typeface="微软雅黑" panose="020F0502020204030204"/>
                <a:ea typeface="微软雅黑"/>
                <a:cs typeface="+mn-ea"/>
                <a:sym typeface="+mn-lt"/>
              </a:rPr>
              <a:t>Biology, Medicine​</a:t>
            </a:r>
            <a:endParaRPr lang="zh-CN" altLang="en-US" sz="3200" kern="1200" dirty="0">
              <a:solidFill>
                <a:prstClr val="white">
                  <a:lumMod val="50000"/>
                </a:prstClr>
              </a:solidFill>
              <a:latin typeface="微软雅黑" panose="020F0502020204030204"/>
              <a:ea typeface="微软雅黑"/>
              <a:cs typeface="+mn-ea"/>
              <a:sym typeface="+mn-lt"/>
            </a:endParaRPr>
          </a:p>
        </p:txBody>
      </p:sp>
      <p:sp>
        <p:nvSpPr>
          <p:cNvPr id="24" name="矩形 111">
            <a:extLst>
              <a:ext uri="{FF2B5EF4-FFF2-40B4-BE49-F238E27FC236}">
                <a16:creationId xmlns:a16="http://schemas.microsoft.com/office/drawing/2014/main" id="{E1FC4539-6768-4E05-9BBC-9FA58B43A583}"/>
              </a:ext>
            </a:extLst>
          </p:cNvPr>
          <p:cNvSpPr>
            <a:spLocks noChangeArrowheads="1"/>
          </p:cNvSpPr>
          <p:nvPr/>
        </p:nvSpPr>
        <p:spPr bwMode="auto">
          <a:xfrm>
            <a:off x="2226564" y="5543952"/>
            <a:ext cx="4392526" cy="1591027"/>
          </a:xfrm>
          <a:prstGeom prst="rect">
            <a:avLst/>
          </a:prstGeom>
          <a:noFill/>
          <a:ln>
            <a:noFill/>
          </a:ln>
        </p:spPr>
        <p:txBody>
          <a:bodyPr wrap="square" lIns="112600" tIns="56300" rIns="112600" bIns="56300">
            <a:spAutoFit/>
          </a:bodyPr>
          <a:lstStyle/>
          <a:p>
            <a:pPr defTabSz="1828800" hangingPunct="1">
              <a:defRPr/>
            </a:pPr>
            <a:r>
              <a:rPr lang="en-GB" altLang="zh-CN" sz="3200" kern="1200">
                <a:latin typeface="微软雅黑" panose="020F0502020204030204"/>
                <a:ea typeface="微软雅黑"/>
                <a:cs typeface="+mn-ea"/>
                <a:sym typeface="+mn-lt"/>
              </a:rPr>
              <a:t>Yuquan</a:t>
            </a:r>
          </a:p>
          <a:p>
            <a:pPr defTabSz="1828800" hangingPunct="1">
              <a:defRPr/>
            </a:pPr>
            <a:r>
              <a:rPr lang="en-US" altLang="zh-CN" sz="3200" kern="1200">
                <a:solidFill>
                  <a:prstClr val="white">
                    <a:lumMod val="50000"/>
                  </a:prstClr>
                </a:solidFill>
                <a:latin typeface="微软雅黑" panose="020F0502020204030204"/>
                <a:ea typeface="微软雅黑"/>
              </a:rPr>
              <a:t>Science &amp; Engineering​</a:t>
            </a:r>
            <a:endParaRPr lang="zh-CN" altLang="en-US" sz="2200" kern="1200">
              <a:solidFill>
                <a:prstClr val="white">
                  <a:lumMod val="50000"/>
                </a:prstClr>
              </a:solidFill>
              <a:latin typeface="微软雅黑" panose="020F0502020204030204"/>
              <a:ea typeface="微软雅黑"/>
              <a:cs typeface="+mn-ea"/>
              <a:sym typeface="+mn-lt"/>
            </a:endParaRPr>
          </a:p>
        </p:txBody>
      </p:sp>
      <p:pic>
        <p:nvPicPr>
          <p:cNvPr id="8" name="图像" descr="图像">
            <a:extLst>
              <a:ext uri="{FF2B5EF4-FFF2-40B4-BE49-F238E27FC236}">
                <a16:creationId xmlns:a16="http://schemas.microsoft.com/office/drawing/2014/main" id="{9B497D06-2965-AEA9-B3A3-F843A11D0FCC}"/>
              </a:ext>
            </a:extLst>
          </p:cNvPr>
          <p:cNvPicPr>
            <a:picLocks noChangeAspect="1"/>
          </p:cNvPicPr>
          <p:nvPr/>
        </p:nvPicPr>
        <p:blipFill>
          <a:blip r:embed="rId20"/>
          <a:stretch>
            <a:fillRect/>
          </a:stretch>
        </p:blipFill>
        <p:spPr>
          <a:xfrm>
            <a:off x="22508537" y="12517459"/>
            <a:ext cx="1450112" cy="625458"/>
          </a:xfrm>
          <a:prstGeom prst="rect">
            <a:avLst/>
          </a:prstGeom>
          <a:ln w="12700">
            <a:miter lim="400000"/>
            <a:headEnd/>
            <a:tailEnd/>
          </a:ln>
        </p:spPr>
      </p:pic>
      <p:sp>
        <p:nvSpPr>
          <p:cNvPr id="9" name="线条">
            <a:extLst>
              <a:ext uri="{FF2B5EF4-FFF2-40B4-BE49-F238E27FC236}">
                <a16:creationId xmlns:a16="http://schemas.microsoft.com/office/drawing/2014/main" id="{BBCB7D75-D2E6-FAFB-2B79-1D900431ED3D}"/>
              </a:ext>
            </a:extLst>
          </p:cNvPr>
          <p:cNvSpPr/>
          <p:nvPr/>
        </p:nvSpPr>
        <p:spPr>
          <a:xfrm>
            <a:off x="3789" y="12899385"/>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sp>
        <p:nvSpPr>
          <p:cNvPr id="6" name="iṧ1íḍè">
            <a:extLst>
              <a:ext uri="{FF2B5EF4-FFF2-40B4-BE49-F238E27FC236}">
                <a16:creationId xmlns:a16="http://schemas.microsoft.com/office/drawing/2014/main" id="{924D1C46-7E3E-801B-08BE-79ED8DF65E34}"/>
              </a:ext>
            </a:extLst>
          </p:cNvPr>
          <p:cNvSpPr/>
          <p:nvPr/>
        </p:nvSpPr>
        <p:spPr bwMode="auto">
          <a:xfrm>
            <a:off x="20859263" y="5675771"/>
            <a:ext cx="3503264" cy="1980962"/>
          </a:xfrm>
          <a:custGeom>
            <a:avLst/>
            <a:gdLst>
              <a:gd name="T0" fmla="*/ 397 w 1385"/>
              <a:gd name="T1" fmla="*/ 695 h 695"/>
              <a:gd name="T2" fmla="*/ 692 w 1385"/>
              <a:gd name="T3" fmla="*/ 399 h 695"/>
              <a:gd name="T4" fmla="*/ 988 w 1385"/>
              <a:gd name="T5" fmla="*/ 695 h 695"/>
              <a:gd name="T6" fmla="*/ 1385 w 1385"/>
              <a:gd name="T7" fmla="*/ 695 h 695"/>
              <a:gd name="T8" fmla="*/ 692 w 1385"/>
              <a:gd name="T9" fmla="*/ 0 h 695"/>
              <a:gd name="T10" fmla="*/ 0 w 1385"/>
              <a:gd name="T11" fmla="*/ 695 h 695"/>
              <a:gd name="T12" fmla="*/ 397 w 1385"/>
              <a:gd name="T13" fmla="*/ 695 h 695"/>
            </a:gdLst>
            <a:ahLst/>
            <a:cxnLst>
              <a:cxn ang="0">
                <a:pos x="T0" y="T1"/>
              </a:cxn>
              <a:cxn ang="0">
                <a:pos x="T2" y="T3"/>
              </a:cxn>
              <a:cxn ang="0">
                <a:pos x="T4" y="T5"/>
              </a:cxn>
              <a:cxn ang="0">
                <a:pos x="T6" y="T7"/>
              </a:cxn>
              <a:cxn ang="0">
                <a:pos x="T8" y="T9"/>
              </a:cxn>
              <a:cxn ang="0">
                <a:pos x="T10" y="T11"/>
              </a:cxn>
              <a:cxn ang="0">
                <a:pos x="T12" y="T13"/>
              </a:cxn>
            </a:cxnLst>
            <a:rect l="0" t="0" r="r" b="b"/>
            <a:pathLst>
              <a:path w="1385" h="695">
                <a:moveTo>
                  <a:pt x="397" y="695"/>
                </a:moveTo>
                <a:lnTo>
                  <a:pt x="692" y="399"/>
                </a:lnTo>
                <a:lnTo>
                  <a:pt x="988" y="695"/>
                </a:lnTo>
                <a:lnTo>
                  <a:pt x="1385" y="695"/>
                </a:lnTo>
                <a:lnTo>
                  <a:pt x="692" y="0"/>
                </a:lnTo>
                <a:lnTo>
                  <a:pt x="0" y="695"/>
                </a:lnTo>
                <a:lnTo>
                  <a:pt x="397" y="695"/>
                </a:lnTo>
                <a:close/>
              </a:path>
            </a:pathLst>
          </a:custGeom>
          <a:solidFill>
            <a:srgbClr val="992E2B"/>
          </a:solidFill>
          <a:ln>
            <a:noFill/>
          </a:ln>
        </p:spPr>
        <p:txBody>
          <a:bodyPr vert="horz" wrap="square" lIns="182880" tIns="91440" rIns="182880" bIns="9144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en-US" sz="3600">
              <a:solidFill>
                <a:prstClr val="black"/>
              </a:solidFill>
              <a:latin typeface="微软雅黑" panose="020F0502020204030204"/>
              <a:ea typeface="微软雅黑"/>
              <a:cs typeface="+mn-ea"/>
              <a:sym typeface="+mn-lt"/>
            </a:endParaRPr>
          </a:p>
        </p:txBody>
      </p:sp>
      <p:pic>
        <p:nvPicPr>
          <p:cNvPr id="12" name="Picture 20" descr="房子前有草地和建筑&#10;&#10;已自动生成说明">
            <a:extLst>
              <a:ext uri="{FF2B5EF4-FFF2-40B4-BE49-F238E27FC236}">
                <a16:creationId xmlns:a16="http://schemas.microsoft.com/office/drawing/2014/main" id="{81E3DDAC-B3EC-F8AA-DA5B-7E4C3D374413}"/>
              </a:ext>
            </a:extLst>
          </p:cNvPr>
          <p:cNvPicPr>
            <a:picLocks noChangeAspect="1" noChangeArrowheads="1"/>
          </p:cNvPicPr>
          <p:nvPr/>
        </p:nvPicPr>
        <p:blipFill>
          <a:blip r:embed="rId21"/>
          <a:srcRect/>
          <a:stretch>
            <a:fillRect/>
          </a:stretch>
        </p:blipFill>
        <p:spPr bwMode="auto">
          <a:xfrm>
            <a:off x="18129457" y="2184591"/>
            <a:ext cx="2214931" cy="1476621"/>
          </a:xfrm>
          <a:prstGeom prst="rect">
            <a:avLst/>
          </a:prstGeom>
          <a:noFill/>
          <a:ln w="50800">
            <a:solidFill>
              <a:srgbClr val="153C78"/>
            </a:solidFill>
          </a:ln>
          <a:extLst>
            <a:ext uri="{909E8E84-426E-40DD-AFC4-6F175D3DCCD1}">
              <a14:hiddenFill xmlns:a14="http://schemas.microsoft.com/office/drawing/2010/main">
                <a:solidFill>
                  <a:srgbClr val="FFFFFF"/>
                </a:solidFill>
              </a14:hiddenFill>
            </a:ext>
          </a:extLst>
        </p:spPr>
      </p:pic>
      <p:sp>
        <p:nvSpPr>
          <p:cNvPr id="14" name="矩形 114">
            <a:extLst>
              <a:ext uri="{FF2B5EF4-FFF2-40B4-BE49-F238E27FC236}">
                <a16:creationId xmlns:a16="http://schemas.microsoft.com/office/drawing/2014/main" id="{BE33759C-528F-FCF1-1BA3-CB444441C0B9}"/>
              </a:ext>
            </a:extLst>
          </p:cNvPr>
          <p:cNvSpPr>
            <a:spLocks noChangeArrowheads="1"/>
          </p:cNvSpPr>
          <p:nvPr/>
        </p:nvSpPr>
        <p:spPr bwMode="auto">
          <a:xfrm>
            <a:off x="6160335" y="8840796"/>
            <a:ext cx="1806358" cy="1098585"/>
          </a:xfrm>
          <a:prstGeom prst="rect">
            <a:avLst/>
          </a:prstGeom>
          <a:noFill/>
          <a:ln>
            <a:noFill/>
          </a:ln>
        </p:spPr>
        <p:txBody>
          <a:bodyPr wrap="none" lIns="112600" tIns="56300" rIns="112600" bIns="56300">
            <a:spAutoFit/>
          </a:bodyPr>
          <a:lstStyle/>
          <a:p>
            <a:pPr defTabSz="1828800" hangingPunct="1">
              <a:defRPr/>
            </a:pPr>
            <a:r>
              <a:rPr lang="en-GB" altLang="zh-CN" sz="3200" kern="1200" dirty="0">
                <a:latin typeface="微软雅黑" panose="020F0502020204030204"/>
                <a:ea typeface="微软雅黑"/>
                <a:cs typeface="+mn-ea"/>
                <a:sym typeface="+mn-lt"/>
              </a:rPr>
              <a:t>Z</a:t>
            </a:r>
            <a:r>
              <a:rPr lang="en-US" altLang="zh-CN" sz="3200" kern="1200" dirty="0" err="1">
                <a:latin typeface="微软雅黑" panose="020F0502020204030204"/>
                <a:ea typeface="微软雅黑"/>
                <a:cs typeface="+mn-ea"/>
                <a:sym typeface="+mn-lt"/>
              </a:rPr>
              <a:t>hijiang</a:t>
            </a:r>
            <a:r>
              <a:rPr lang="en-GB" altLang="zh-CN" sz="3200" kern="1200" dirty="0">
                <a:latin typeface="微软雅黑" panose="020F0502020204030204"/>
                <a:ea typeface="微软雅黑"/>
                <a:cs typeface="+mn-ea"/>
                <a:sym typeface="+mn-lt"/>
              </a:rPr>
              <a:t>​</a:t>
            </a:r>
          </a:p>
          <a:p>
            <a:pPr defTabSz="1828800" hangingPunct="1">
              <a:defRPr/>
            </a:pPr>
            <a:r>
              <a:rPr lang="en-GB" altLang="zh-CN" sz="3200" kern="1200" dirty="0">
                <a:solidFill>
                  <a:prstClr val="white">
                    <a:lumMod val="50000"/>
                  </a:prstClr>
                </a:solidFill>
                <a:latin typeface="微软雅黑" panose="020F0502020204030204"/>
                <a:ea typeface="微软雅黑"/>
                <a:cs typeface="+mn-ea"/>
                <a:sym typeface="+mn-lt"/>
              </a:rPr>
              <a:t>Law ​</a:t>
            </a:r>
            <a:endParaRPr lang="zh-CN" altLang="en-US" sz="3200" kern="1200" dirty="0">
              <a:solidFill>
                <a:prstClr val="white">
                  <a:lumMod val="50000"/>
                </a:prstClr>
              </a:solidFill>
              <a:latin typeface="微软雅黑" panose="020F0502020204030204"/>
              <a:ea typeface="微软雅黑"/>
              <a:cs typeface="+mn-ea"/>
              <a:sym typeface="+mn-lt"/>
            </a:endParaRPr>
          </a:p>
        </p:txBody>
      </p:sp>
      <p:pic>
        <p:nvPicPr>
          <p:cNvPr id="17" name="图片 16">
            <a:extLst>
              <a:ext uri="{FF2B5EF4-FFF2-40B4-BE49-F238E27FC236}">
                <a16:creationId xmlns:a16="http://schemas.microsoft.com/office/drawing/2014/main" id="{87647685-B7C0-B579-F84C-4BB4EBF10C39}"/>
              </a:ext>
            </a:extLst>
          </p:cNvPr>
          <p:cNvPicPr>
            <a:picLocks noChangeAspect="1"/>
          </p:cNvPicPr>
          <p:nvPr/>
        </p:nvPicPr>
        <p:blipFill>
          <a:blip r:embed="rId22"/>
          <a:stretch>
            <a:fillRect/>
          </a:stretch>
        </p:blipFill>
        <p:spPr>
          <a:xfrm>
            <a:off x="5218771" y="10414559"/>
            <a:ext cx="3676463" cy="2119235"/>
          </a:xfrm>
          <a:prstGeom prst="rect">
            <a:avLst/>
          </a:prstGeom>
          <a:ln w="38100">
            <a:solidFill>
              <a:srgbClr val="0D447A"/>
            </a:solidFill>
          </a:ln>
        </p:spPr>
      </p:pic>
    </p:spTree>
    <p:extLst>
      <p:ext uri="{BB962C8B-B14F-4D97-AF65-F5344CB8AC3E}">
        <p14:creationId xmlns:p14="http://schemas.microsoft.com/office/powerpoint/2010/main" val="40846819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 name="TextBox 72">
            <a:extLst>
              <a:ext uri="{FF2B5EF4-FFF2-40B4-BE49-F238E27FC236}">
                <a16:creationId xmlns:a16="http://schemas.microsoft.com/office/drawing/2014/main" id="{D85CEAB1-A015-45D8-9125-8E3B71FB237F}"/>
              </a:ext>
            </a:extLst>
          </p:cNvPr>
          <p:cNvSpPr txBox="1"/>
          <p:nvPr/>
        </p:nvSpPr>
        <p:spPr>
          <a:xfrm>
            <a:off x="2188565" y="1833156"/>
            <a:ext cx="9461570"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defTabSz="864074">
              <a:defRPr/>
            </a:pPr>
            <a:r>
              <a:rPr lang="en-GB" altLang="zh-CN" sz="4800" kern="0">
                <a:solidFill>
                  <a:sysClr val="windowText" lastClr="000000">
                    <a:lumMod val="65000"/>
                    <a:lumOff val="35000"/>
                  </a:sysClr>
                </a:solidFill>
                <a:latin typeface="微软雅黑" panose="020F0502020204030204"/>
                <a:ea typeface="微软雅黑"/>
                <a:cs typeface="+mn-ea"/>
                <a:sym typeface="+mn-lt"/>
              </a:rPr>
              <a:t>International Campus Library</a:t>
            </a:r>
            <a:endParaRPr lang="zh-CN" altLang="en-US" sz="4800" kern="0">
              <a:solidFill>
                <a:sysClr val="windowText" lastClr="000000">
                  <a:lumMod val="65000"/>
                  <a:lumOff val="35000"/>
                </a:sysClr>
              </a:solidFill>
              <a:latin typeface="微软雅黑" panose="020F0502020204030204"/>
              <a:ea typeface="微软雅黑"/>
              <a:cs typeface="+mn-ea"/>
              <a:sym typeface="+mn-lt"/>
            </a:endParaRP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187141" y="1710528"/>
            <a:ext cx="1814282" cy="1015664"/>
            <a:chOff x="93570" y="207191"/>
            <a:chExt cx="907141" cy="507832"/>
          </a:xfrm>
          <a:solidFill>
            <a:srgbClr val="992E2B"/>
          </a:solidFill>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grpFill/>
            <a:ln w="28575">
              <a:solidFill>
                <a:srgbClr val="F082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93570" y="207191"/>
              <a:ext cx="907141" cy="507832"/>
            </a:xfrm>
            <a:prstGeom prst="rect">
              <a:avLst/>
            </a:prstGeom>
            <a:grp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2</a:t>
              </a:r>
              <a:endParaRPr lang="zh-CN" altLang="en-US" sz="6000" kern="1200" dirty="0">
                <a:solidFill>
                  <a:prstClr val="white"/>
                </a:solidFill>
                <a:latin typeface="微软雅黑" panose="020F0502020204030204"/>
                <a:ea typeface="微软雅黑"/>
                <a:cs typeface="+mn-ea"/>
                <a:sym typeface="+mn-lt"/>
              </a:endParaRPr>
            </a:p>
          </p:txBody>
        </p:sp>
      </p:grpSp>
      <p:sp>
        <p:nvSpPr>
          <p:cNvPr id="11" name="AutoShape 28">
            <a:extLst>
              <a:ext uri="{FF2B5EF4-FFF2-40B4-BE49-F238E27FC236}">
                <a16:creationId xmlns:a16="http://schemas.microsoft.com/office/drawing/2014/main" id="{A65AE843-A731-4991-95CC-05CEE7F99EE7}"/>
              </a:ext>
            </a:extLst>
          </p:cNvPr>
          <p:cNvSpPr>
            <a:spLocks noChangeArrowheads="1"/>
          </p:cNvSpPr>
          <p:nvPr/>
        </p:nvSpPr>
        <p:spPr bwMode="auto">
          <a:xfrm>
            <a:off x="9102036" y="5028167"/>
            <a:ext cx="5760200" cy="575945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noFill/>
          <a:ln w="25400" cap="rnd">
            <a:solidFill>
              <a:srgbClr val="4C4052"/>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82880" tIns="91440" rIns="182880" bIns="91440" anchor="ctr"/>
          <a:lstStyle/>
          <a:p>
            <a:pPr algn="l" defTabSz="1828800" hangingPunct="1">
              <a:defRPr/>
            </a:pPr>
            <a:endParaRPr lang="zh-CN" altLang="en-US" kern="1200">
              <a:solidFill>
                <a:prstClr val="black">
                  <a:lumMod val="65000"/>
                  <a:lumOff val="35000"/>
                </a:prstClr>
              </a:solidFill>
              <a:latin typeface="微软雅黑" panose="020F0502020204030204"/>
              <a:ea typeface="微软雅黑"/>
              <a:cs typeface="+mn-ea"/>
              <a:sym typeface="+mn-lt"/>
            </a:endParaRPr>
          </a:p>
        </p:txBody>
      </p:sp>
      <p:sp>
        <p:nvSpPr>
          <p:cNvPr id="19" name="Line 548">
            <a:extLst>
              <a:ext uri="{FF2B5EF4-FFF2-40B4-BE49-F238E27FC236}">
                <a16:creationId xmlns:a16="http://schemas.microsoft.com/office/drawing/2014/main" id="{A79FBA2B-76B5-4644-8733-938ED093F7AB}"/>
              </a:ext>
            </a:extLst>
          </p:cNvPr>
          <p:cNvSpPr>
            <a:spLocks noChangeShapeType="1"/>
          </p:cNvSpPr>
          <p:nvPr/>
        </p:nvSpPr>
        <p:spPr bwMode="auto">
          <a:xfrm flipH="1">
            <a:off x="15729124" y="8479392"/>
            <a:ext cx="4896488" cy="0"/>
          </a:xfrm>
          <a:prstGeom prst="line">
            <a:avLst/>
          </a:prstGeom>
          <a:noFill/>
          <a:ln w="19050">
            <a:solidFill>
              <a:srgbClr val="4C4052"/>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182880" tIns="91440" rIns="182880" bIns="91440"/>
          <a:lstStyle/>
          <a:p>
            <a:pPr algn="l" defTabSz="1828800" hangingPunct="1">
              <a:defRPr/>
            </a:pPr>
            <a:endParaRPr lang="zh-CN" altLang="en-US" kern="1200">
              <a:solidFill>
                <a:prstClr val="black">
                  <a:lumMod val="65000"/>
                  <a:lumOff val="35000"/>
                </a:prstClr>
              </a:solidFill>
              <a:latin typeface="微软雅黑" panose="020F0502020204030204"/>
              <a:ea typeface="微软雅黑"/>
              <a:cs typeface="+mn-ea"/>
              <a:sym typeface="+mn-lt"/>
            </a:endParaRPr>
          </a:p>
        </p:txBody>
      </p:sp>
      <p:sp>
        <p:nvSpPr>
          <p:cNvPr id="20" name="Line 548">
            <a:extLst>
              <a:ext uri="{FF2B5EF4-FFF2-40B4-BE49-F238E27FC236}">
                <a16:creationId xmlns:a16="http://schemas.microsoft.com/office/drawing/2014/main" id="{E8434D3C-D006-4D1B-9446-6E5374A01124}"/>
              </a:ext>
            </a:extLst>
          </p:cNvPr>
          <p:cNvSpPr>
            <a:spLocks noChangeShapeType="1"/>
          </p:cNvSpPr>
          <p:nvPr/>
        </p:nvSpPr>
        <p:spPr bwMode="auto">
          <a:xfrm flipH="1">
            <a:off x="14433557" y="11073366"/>
            <a:ext cx="4607522" cy="0"/>
          </a:xfrm>
          <a:prstGeom prst="line">
            <a:avLst/>
          </a:prstGeom>
          <a:noFill/>
          <a:ln w="19050">
            <a:solidFill>
              <a:srgbClr val="4C4052"/>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182880" tIns="91440" rIns="182880" bIns="91440"/>
          <a:lstStyle/>
          <a:p>
            <a:pPr algn="l" defTabSz="1828800" hangingPunct="1">
              <a:defRPr/>
            </a:pPr>
            <a:endParaRPr lang="zh-CN" altLang="en-US" kern="1200">
              <a:solidFill>
                <a:prstClr val="black">
                  <a:lumMod val="65000"/>
                  <a:lumOff val="35000"/>
                </a:prstClr>
              </a:solidFill>
              <a:latin typeface="微软雅黑" panose="020F0502020204030204"/>
              <a:ea typeface="微软雅黑"/>
              <a:cs typeface="+mn-ea"/>
              <a:sym typeface="+mn-lt"/>
            </a:endParaRPr>
          </a:p>
        </p:txBody>
      </p:sp>
      <p:sp>
        <p:nvSpPr>
          <p:cNvPr id="21" name="Line 548">
            <a:extLst>
              <a:ext uri="{FF2B5EF4-FFF2-40B4-BE49-F238E27FC236}">
                <a16:creationId xmlns:a16="http://schemas.microsoft.com/office/drawing/2014/main" id="{2850C020-E137-405F-9E04-BF7B5E5449C1}"/>
              </a:ext>
            </a:extLst>
          </p:cNvPr>
          <p:cNvSpPr>
            <a:spLocks noChangeShapeType="1"/>
          </p:cNvSpPr>
          <p:nvPr/>
        </p:nvSpPr>
        <p:spPr bwMode="auto">
          <a:xfrm flipH="1">
            <a:off x="14576450" y="5745714"/>
            <a:ext cx="4896488" cy="0"/>
          </a:xfrm>
          <a:prstGeom prst="line">
            <a:avLst/>
          </a:prstGeom>
          <a:noFill/>
          <a:ln w="19050">
            <a:solidFill>
              <a:srgbClr val="4C4052"/>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182880" tIns="91440" rIns="182880" bIns="91440"/>
          <a:lstStyle/>
          <a:p>
            <a:pPr algn="l" defTabSz="1828800" hangingPunct="1">
              <a:defRPr/>
            </a:pPr>
            <a:endParaRPr lang="zh-CN" altLang="en-US" kern="1200">
              <a:solidFill>
                <a:prstClr val="black">
                  <a:lumMod val="65000"/>
                  <a:lumOff val="35000"/>
                </a:prstClr>
              </a:solidFill>
              <a:latin typeface="微软雅黑" panose="020F0502020204030204"/>
              <a:ea typeface="微软雅黑"/>
              <a:cs typeface="+mn-ea"/>
              <a:sym typeface="+mn-lt"/>
            </a:endParaRPr>
          </a:p>
        </p:txBody>
      </p:sp>
      <p:sp>
        <p:nvSpPr>
          <p:cNvPr id="22" name="Line 548">
            <a:extLst>
              <a:ext uri="{FF2B5EF4-FFF2-40B4-BE49-F238E27FC236}">
                <a16:creationId xmlns:a16="http://schemas.microsoft.com/office/drawing/2014/main" id="{07114D2F-573E-4CC9-8139-037936080045}"/>
              </a:ext>
            </a:extLst>
          </p:cNvPr>
          <p:cNvSpPr>
            <a:spLocks noChangeShapeType="1"/>
          </p:cNvSpPr>
          <p:nvPr/>
        </p:nvSpPr>
        <p:spPr bwMode="auto">
          <a:xfrm>
            <a:off x="4637407" y="5745714"/>
            <a:ext cx="4607526" cy="0"/>
          </a:xfrm>
          <a:prstGeom prst="line">
            <a:avLst/>
          </a:prstGeom>
          <a:noFill/>
          <a:ln w="19050">
            <a:solidFill>
              <a:srgbClr val="4C4052"/>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182880" tIns="91440" rIns="182880" bIns="91440"/>
          <a:lstStyle/>
          <a:p>
            <a:pPr algn="l" defTabSz="1828800" hangingPunct="1">
              <a:defRPr/>
            </a:pPr>
            <a:endParaRPr lang="zh-CN" altLang="en-US" kern="1200">
              <a:solidFill>
                <a:prstClr val="black">
                  <a:lumMod val="65000"/>
                  <a:lumOff val="35000"/>
                </a:prstClr>
              </a:solidFill>
              <a:latin typeface="微软雅黑" panose="020F0502020204030204"/>
              <a:ea typeface="微软雅黑"/>
              <a:cs typeface="+mn-ea"/>
              <a:sym typeface="+mn-lt"/>
            </a:endParaRPr>
          </a:p>
        </p:txBody>
      </p:sp>
      <p:sp>
        <p:nvSpPr>
          <p:cNvPr id="23" name="Rectangle 49">
            <a:extLst>
              <a:ext uri="{FF2B5EF4-FFF2-40B4-BE49-F238E27FC236}">
                <a16:creationId xmlns:a16="http://schemas.microsoft.com/office/drawing/2014/main" id="{CDF20F7A-9466-4C46-9DE8-BD5FEEA18999}"/>
              </a:ext>
            </a:extLst>
          </p:cNvPr>
          <p:cNvSpPr>
            <a:spLocks noChangeArrowheads="1"/>
          </p:cNvSpPr>
          <p:nvPr/>
        </p:nvSpPr>
        <p:spPr bwMode="auto">
          <a:xfrm>
            <a:off x="4768173" y="4180152"/>
            <a:ext cx="461965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91440" rIns="182880" bIns="91440">
            <a:spAutoFit/>
          </a:bodyPr>
          <a:lstStyle/>
          <a:p>
            <a:pPr algn="l" defTabSz="1828800" hangingPunct="1">
              <a:defRPr/>
            </a:pPr>
            <a:r>
              <a:rPr lang="en-GB" altLang="zh-CN" sz="3200" b="1" kern="1200">
                <a:solidFill>
                  <a:prstClr val="black">
                    <a:lumMod val="65000"/>
                    <a:lumOff val="35000"/>
                  </a:prstClr>
                </a:solidFill>
                <a:latin typeface="微软雅黑" panose="020F0502020204030204"/>
                <a:ea typeface="微软雅黑"/>
                <a:cs typeface="+mn-ea"/>
                <a:sym typeface="+mn-lt"/>
              </a:rPr>
              <a:t>Open Day​</a:t>
            </a:r>
          </a:p>
          <a:p>
            <a:pPr algn="l" defTabSz="1828800" hangingPunct="1">
              <a:defRPr/>
            </a:pPr>
            <a:r>
              <a:rPr lang="en-GB" altLang="zh-CN" sz="3200" kern="1200">
                <a:solidFill>
                  <a:prstClr val="black">
                    <a:lumMod val="65000"/>
                    <a:lumOff val="35000"/>
                  </a:prstClr>
                </a:solidFill>
                <a:latin typeface="微软雅黑" panose="020F0502020204030204"/>
                <a:ea typeface="微软雅黑"/>
                <a:cs typeface="+mn-ea"/>
                <a:sym typeface="+mn-lt"/>
              </a:rPr>
              <a:t>Sep. 18th, 2017 </a:t>
            </a:r>
            <a:endParaRPr lang="zh-CN" altLang="en-US" sz="3200" kern="1200">
              <a:solidFill>
                <a:prstClr val="black">
                  <a:lumMod val="65000"/>
                  <a:lumOff val="35000"/>
                </a:prstClr>
              </a:solidFill>
              <a:latin typeface="微软雅黑" panose="020F0502020204030204"/>
              <a:ea typeface="微软雅黑"/>
              <a:cs typeface="+mn-ea"/>
              <a:sym typeface="+mn-lt"/>
            </a:endParaRPr>
          </a:p>
        </p:txBody>
      </p:sp>
      <p:sp>
        <p:nvSpPr>
          <p:cNvPr id="24" name="Line 548">
            <a:extLst>
              <a:ext uri="{FF2B5EF4-FFF2-40B4-BE49-F238E27FC236}">
                <a16:creationId xmlns:a16="http://schemas.microsoft.com/office/drawing/2014/main" id="{EAB8805A-BC1A-4D8E-AD33-E553434E6E07}"/>
              </a:ext>
            </a:extLst>
          </p:cNvPr>
          <p:cNvSpPr>
            <a:spLocks noChangeShapeType="1"/>
          </p:cNvSpPr>
          <p:nvPr/>
        </p:nvSpPr>
        <p:spPr bwMode="auto">
          <a:xfrm>
            <a:off x="3484731" y="8479392"/>
            <a:ext cx="4610702" cy="0"/>
          </a:xfrm>
          <a:prstGeom prst="line">
            <a:avLst/>
          </a:prstGeom>
          <a:noFill/>
          <a:ln w="19050">
            <a:solidFill>
              <a:srgbClr val="4C4052"/>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182880" tIns="91440" rIns="182880" bIns="91440"/>
          <a:lstStyle/>
          <a:p>
            <a:pPr algn="l" defTabSz="1828800" hangingPunct="1">
              <a:defRPr/>
            </a:pPr>
            <a:endParaRPr lang="zh-CN" altLang="en-US" kern="1200">
              <a:solidFill>
                <a:prstClr val="black">
                  <a:lumMod val="65000"/>
                  <a:lumOff val="35000"/>
                </a:prstClr>
              </a:solidFill>
              <a:latin typeface="微软雅黑" panose="020F0502020204030204"/>
              <a:ea typeface="微软雅黑"/>
              <a:cs typeface="+mn-ea"/>
              <a:sym typeface="+mn-lt"/>
            </a:endParaRPr>
          </a:p>
        </p:txBody>
      </p:sp>
      <p:sp>
        <p:nvSpPr>
          <p:cNvPr id="25" name="Rectangle 52">
            <a:extLst>
              <a:ext uri="{FF2B5EF4-FFF2-40B4-BE49-F238E27FC236}">
                <a16:creationId xmlns:a16="http://schemas.microsoft.com/office/drawing/2014/main" id="{773BF3BA-943B-450E-A7E0-A0E8E79660E8}"/>
              </a:ext>
            </a:extLst>
          </p:cNvPr>
          <p:cNvSpPr>
            <a:spLocks noChangeArrowheads="1"/>
          </p:cNvSpPr>
          <p:nvPr/>
        </p:nvSpPr>
        <p:spPr bwMode="auto">
          <a:xfrm>
            <a:off x="3758391" y="6819900"/>
            <a:ext cx="4479934"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91440" rIns="182880" bIns="91440">
            <a:spAutoFit/>
          </a:bodyPr>
          <a:lstStyle/>
          <a:p>
            <a:pPr algn="l" defTabSz="1828800" hangingPunct="1">
              <a:defRPr/>
            </a:pPr>
            <a:r>
              <a:rPr lang="en-GB" altLang="zh-CN" sz="3200" b="1" kern="1200" dirty="0">
                <a:solidFill>
                  <a:prstClr val="black">
                    <a:lumMod val="65000"/>
                    <a:lumOff val="35000"/>
                  </a:prstClr>
                </a:solidFill>
                <a:latin typeface="微软雅黑" panose="020F0502020204030204"/>
                <a:ea typeface="微软雅黑"/>
                <a:cs typeface="+mn-ea"/>
                <a:sym typeface="+mn-lt"/>
              </a:rPr>
              <a:t>Library Seat​</a:t>
            </a:r>
          </a:p>
          <a:p>
            <a:pPr algn="l" defTabSz="1828800" hangingPunct="1">
              <a:defRPr/>
            </a:pPr>
            <a:r>
              <a:rPr lang="en-GB" altLang="zh-CN" sz="3200" kern="1200" dirty="0">
                <a:solidFill>
                  <a:prstClr val="black">
                    <a:lumMod val="65000"/>
                    <a:lumOff val="35000"/>
                  </a:prstClr>
                </a:solidFill>
                <a:latin typeface="微软雅黑" panose="020F0502020204030204"/>
                <a:ea typeface="微软雅黑"/>
                <a:cs typeface="+mn-ea"/>
                <a:sym typeface="+mn-lt"/>
              </a:rPr>
              <a:t>600​</a:t>
            </a:r>
          </a:p>
        </p:txBody>
      </p:sp>
      <p:sp>
        <p:nvSpPr>
          <p:cNvPr id="26" name="Line 548">
            <a:extLst>
              <a:ext uri="{FF2B5EF4-FFF2-40B4-BE49-F238E27FC236}">
                <a16:creationId xmlns:a16="http://schemas.microsoft.com/office/drawing/2014/main" id="{3D65798B-0CA7-443F-A75B-9B8D45552EB7}"/>
              </a:ext>
            </a:extLst>
          </p:cNvPr>
          <p:cNvSpPr>
            <a:spLocks noChangeShapeType="1"/>
          </p:cNvSpPr>
          <p:nvPr/>
        </p:nvSpPr>
        <p:spPr bwMode="auto">
          <a:xfrm>
            <a:off x="4780299" y="11073366"/>
            <a:ext cx="4610702" cy="0"/>
          </a:xfrm>
          <a:prstGeom prst="line">
            <a:avLst/>
          </a:prstGeom>
          <a:noFill/>
          <a:ln w="19050">
            <a:solidFill>
              <a:srgbClr val="4C4052"/>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182880" tIns="91440" rIns="182880" bIns="91440"/>
          <a:lstStyle/>
          <a:p>
            <a:pPr algn="l" defTabSz="1828800" hangingPunct="1">
              <a:defRPr/>
            </a:pPr>
            <a:endParaRPr lang="zh-CN" altLang="en-US" kern="1200">
              <a:solidFill>
                <a:prstClr val="black">
                  <a:lumMod val="65000"/>
                  <a:lumOff val="35000"/>
                </a:prstClr>
              </a:solidFill>
              <a:latin typeface="微软雅黑" panose="020F0502020204030204"/>
              <a:ea typeface="微软雅黑"/>
              <a:cs typeface="+mn-ea"/>
              <a:sym typeface="+mn-lt"/>
            </a:endParaRPr>
          </a:p>
        </p:txBody>
      </p:sp>
      <p:sp>
        <p:nvSpPr>
          <p:cNvPr id="27" name="Rectangle 55">
            <a:extLst>
              <a:ext uri="{FF2B5EF4-FFF2-40B4-BE49-F238E27FC236}">
                <a16:creationId xmlns:a16="http://schemas.microsoft.com/office/drawing/2014/main" id="{32420F2A-3108-4570-90D5-10532C441BC5}"/>
              </a:ext>
            </a:extLst>
          </p:cNvPr>
          <p:cNvSpPr>
            <a:spLocks noChangeArrowheads="1"/>
          </p:cNvSpPr>
          <p:nvPr/>
        </p:nvSpPr>
        <p:spPr bwMode="auto">
          <a:xfrm>
            <a:off x="5053959" y="9502775"/>
            <a:ext cx="4479934"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91440" rIns="182880" bIns="91440" anchor="t">
            <a:spAutoFit/>
          </a:bodyPr>
          <a:lstStyle/>
          <a:p>
            <a:pPr algn="l" defTabSz="1828800" hangingPunct="1">
              <a:defRPr/>
            </a:pPr>
            <a:r>
              <a:rPr lang="en-GB" altLang="zh-CN" sz="3200" b="1" kern="1200" dirty="0">
                <a:solidFill>
                  <a:prstClr val="black">
                    <a:lumMod val="65000"/>
                    <a:lumOff val="35000"/>
                  </a:prstClr>
                </a:solidFill>
                <a:latin typeface="微软雅黑" panose="020F0502020204030204"/>
                <a:ea typeface="微软雅黑"/>
                <a:cs typeface="+mn-ea"/>
                <a:sym typeface="+mn-lt"/>
              </a:rPr>
              <a:t>Library Collection​</a:t>
            </a:r>
          </a:p>
          <a:p>
            <a:pPr algn="l" defTabSz="1828800" hangingPunct="1">
              <a:defRPr/>
            </a:pPr>
            <a:r>
              <a:rPr lang="en-GB" altLang="zh-CN" sz="3200" kern="1200" dirty="0">
                <a:solidFill>
                  <a:prstClr val="black">
                    <a:lumMod val="65000"/>
                    <a:lumOff val="35000"/>
                  </a:prstClr>
                </a:solidFill>
                <a:latin typeface="微软雅黑" panose="020F0502020204030204"/>
                <a:ea typeface="微软雅黑"/>
                <a:cs typeface="+mn-ea"/>
                <a:sym typeface="+mn-lt"/>
              </a:rPr>
              <a:t> 300,000</a:t>
            </a:r>
            <a:r>
              <a:rPr lang="zh-CN" altLang="en-US" sz="3200" kern="1200" dirty="0">
                <a:solidFill>
                  <a:prstClr val="black">
                    <a:lumMod val="65000"/>
                    <a:lumOff val="35000"/>
                  </a:prstClr>
                </a:solidFill>
                <a:latin typeface="微软雅黑" panose="020F0502020204030204"/>
                <a:ea typeface="微软雅黑"/>
                <a:cs typeface="+mn-ea"/>
                <a:sym typeface="+mn-lt"/>
              </a:rPr>
              <a:t>  </a:t>
            </a:r>
            <a:r>
              <a:rPr lang="en-US" altLang="zh-CN" sz="3200" kern="1200" dirty="0">
                <a:solidFill>
                  <a:prstClr val="black">
                    <a:lumMod val="65000"/>
                    <a:lumOff val="35000"/>
                  </a:prstClr>
                </a:solidFill>
                <a:latin typeface="微软雅黑" panose="020F0502020204030204"/>
                <a:ea typeface="微软雅黑"/>
                <a:cs typeface="+mn-ea"/>
                <a:sym typeface="+mn-lt"/>
              </a:rPr>
              <a:t>109,800+​</a:t>
            </a:r>
            <a:endParaRPr lang="en-GB" altLang="zh-CN" sz="3200" kern="1200" dirty="0">
              <a:solidFill>
                <a:prstClr val="black">
                  <a:lumMod val="65000"/>
                  <a:lumOff val="35000"/>
                </a:prstClr>
              </a:solidFill>
              <a:latin typeface="微软雅黑" panose="020F0502020204030204"/>
              <a:ea typeface="微软雅黑"/>
              <a:cs typeface="+mn-ea"/>
              <a:sym typeface="+mn-lt"/>
            </a:endParaRPr>
          </a:p>
        </p:txBody>
      </p:sp>
      <p:sp>
        <p:nvSpPr>
          <p:cNvPr id="28" name="Rectangle 59">
            <a:extLst>
              <a:ext uri="{FF2B5EF4-FFF2-40B4-BE49-F238E27FC236}">
                <a16:creationId xmlns:a16="http://schemas.microsoft.com/office/drawing/2014/main" id="{BA965B04-3765-42AE-A6ED-B708B843E193}"/>
              </a:ext>
            </a:extLst>
          </p:cNvPr>
          <p:cNvSpPr>
            <a:spLocks noChangeArrowheads="1"/>
          </p:cNvSpPr>
          <p:nvPr/>
        </p:nvSpPr>
        <p:spPr bwMode="auto">
          <a:xfrm>
            <a:off x="14865408" y="4175124"/>
            <a:ext cx="57602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91440" rIns="182880" bIns="91440" anchor="t">
            <a:spAutoFit/>
          </a:bodyPr>
          <a:lstStyle/>
          <a:p>
            <a:pPr algn="l" defTabSz="1828800" hangingPunct="1">
              <a:defRPr/>
            </a:pPr>
            <a:r>
              <a:rPr lang="en-GB" altLang="zh-CN" sz="3200" b="1" kern="1200" dirty="0">
                <a:solidFill>
                  <a:prstClr val="black">
                    <a:lumMod val="65000"/>
                    <a:lumOff val="35000"/>
                  </a:prstClr>
                </a:solidFill>
                <a:latin typeface="微软雅黑" panose="020F0502020204030204"/>
                <a:ea typeface="微软雅黑"/>
                <a:cs typeface="+mn-ea"/>
                <a:sym typeface="+mn-lt"/>
              </a:rPr>
              <a:t>ZJU Libraries Collection</a:t>
            </a:r>
          </a:p>
          <a:p>
            <a:pPr algn="l" defTabSz="1828800" hangingPunct="1">
              <a:defRPr/>
            </a:pPr>
            <a:r>
              <a:rPr lang="en-GB" altLang="zh-CN" sz="3200" kern="1200" dirty="0">
                <a:solidFill>
                  <a:prstClr val="black">
                    <a:lumMod val="65000"/>
                    <a:lumOff val="35000"/>
                  </a:prstClr>
                </a:solidFill>
                <a:latin typeface="微软雅黑" panose="020F0502020204030204"/>
                <a:ea typeface="微软雅黑"/>
                <a:cs typeface="+mn-ea"/>
                <a:sym typeface="+mn-lt"/>
              </a:rPr>
              <a:t>7,039,000+​​</a:t>
            </a:r>
            <a:endParaRPr lang="zh-CN" altLang="en-US" sz="3200" kern="1200" dirty="0">
              <a:solidFill>
                <a:prstClr val="black">
                  <a:lumMod val="65000"/>
                  <a:lumOff val="35000"/>
                </a:prstClr>
              </a:solidFill>
              <a:latin typeface="微软雅黑" panose="020F0502020204030204"/>
              <a:ea typeface="微软雅黑"/>
              <a:cs typeface="+mn-ea"/>
              <a:sym typeface="+mn-lt"/>
            </a:endParaRPr>
          </a:p>
        </p:txBody>
      </p:sp>
      <p:sp>
        <p:nvSpPr>
          <p:cNvPr id="29" name="Rectangle 60">
            <a:extLst>
              <a:ext uri="{FF2B5EF4-FFF2-40B4-BE49-F238E27FC236}">
                <a16:creationId xmlns:a16="http://schemas.microsoft.com/office/drawing/2014/main" id="{6F869F1C-BAE5-48C8-B1CF-7A3D071F09B4}"/>
              </a:ext>
            </a:extLst>
          </p:cNvPr>
          <p:cNvSpPr>
            <a:spLocks noChangeArrowheads="1"/>
          </p:cNvSpPr>
          <p:nvPr/>
        </p:nvSpPr>
        <p:spPr bwMode="auto">
          <a:xfrm>
            <a:off x="16145362" y="6430569"/>
            <a:ext cx="5378220"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91440" rIns="182880" bIns="91440" anchor="t">
            <a:spAutoFit/>
          </a:bodyPr>
          <a:lstStyle/>
          <a:p>
            <a:pPr algn="l" defTabSz="1828800" hangingPunct="1">
              <a:defRPr/>
            </a:pPr>
            <a:r>
              <a:rPr lang="en-GB" altLang="zh-CN" sz="3200" b="1" kern="1200" dirty="0">
                <a:solidFill>
                  <a:prstClr val="black">
                    <a:lumMod val="65000"/>
                    <a:lumOff val="35000"/>
                  </a:prstClr>
                </a:solidFill>
                <a:latin typeface="微软雅黑" panose="020F0502020204030204"/>
                <a:ea typeface="微软雅黑"/>
                <a:cs typeface="+mn-ea"/>
                <a:sym typeface="+mn-lt"/>
              </a:rPr>
              <a:t>ZJU Libraries E-resource</a:t>
            </a:r>
          </a:p>
          <a:p>
            <a:pPr algn="l" defTabSz="1828800" hangingPunct="1">
              <a:defRPr/>
            </a:pPr>
            <a:r>
              <a:rPr lang="en-GB" altLang="zh-CN" sz="3200" kern="1200" dirty="0">
                <a:solidFill>
                  <a:prstClr val="black">
                    <a:lumMod val="65000"/>
                    <a:lumOff val="35000"/>
                  </a:prstClr>
                </a:solidFill>
                <a:latin typeface="微软雅黑" panose="020F0502020204030204"/>
                <a:ea typeface="微软雅黑"/>
                <a:cs typeface="+mn-ea"/>
                <a:sym typeface="+mn-lt"/>
              </a:rPr>
              <a:t>Database: 862</a:t>
            </a:r>
            <a:endParaRPr lang="en-GB" altLang="zh-CN" sz="3200" kern="1200" dirty="0">
              <a:solidFill>
                <a:prstClr val="black">
                  <a:lumMod val="65000"/>
                  <a:lumOff val="35000"/>
                </a:prstClr>
              </a:solidFill>
              <a:latin typeface="微软雅黑" panose="020F0502020204030204"/>
              <a:ea typeface="微软雅黑"/>
              <a:cs typeface="+mn-ea"/>
            </a:endParaRPr>
          </a:p>
          <a:p>
            <a:pPr algn="l" defTabSz="1828800" hangingPunct="1">
              <a:defRPr/>
            </a:pPr>
            <a:r>
              <a:rPr lang="en-GB" altLang="zh-CN" sz="3200" kern="1200" dirty="0">
                <a:solidFill>
                  <a:prstClr val="black">
                    <a:lumMod val="65000"/>
                    <a:lumOff val="35000"/>
                  </a:prstClr>
                </a:solidFill>
                <a:latin typeface="微软雅黑" panose="020F0502020204030204"/>
                <a:ea typeface="微软雅黑"/>
                <a:cs typeface="+mn-ea"/>
                <a:sym typeface="+mn-lt"/>
              </a:rPr>
              <a:t>E-book: 2,732,000​</a:t>
            </a:r>
            <a:endParaRPr lang="en-GB" altLang="zh-CN" sz="3200" kern="1200" dirty="0">
              <a:solidFill>
                <a:prstClr val="black">
                  <a:lumMod val="65000"/>
                  <a:lumOff val="35000"/>
                </a:prstClr>
              </a:solidFill>
              <a:latin typeface="微软雅黑" panose="020F0502020204030204"/>
              <a:ea typeface="微软雅黑"/>
              <a:cs typeface="+mn-ea"/>
            </a:endParaRPr>
          </a:p>
          <a:p>
            <a:pPr algn="l" defTabSz="1828800" hangingPunct="1">
              <a:defRPr/>
            </a:pPr>
            <a:r>
              <a:rPr lang="en-GB" altLang="zh-CN" sz="3200" kern="1200" dirty="0">
                <a:solidFill>
                  <a:prstClr val="black">
                    <a:lumMod val="65000"/>
                    <a:lumOff val="35000"/>
                  </a:prstClr>
                </a:solidFill>
                <a:latin typeface="微软雅黑" panose="020F0502020204030204"/>
                <a:ea typeface="微软雅黑"/>
                <a:cs typeface="+mn-ea"/>
                <a:sym typeface="+mn-lt"/>
              </a:rPr>
              <a:t>E-journal: 13,490,000​</a:t>
            </a:r>
            <a:endParaRPr lang="en-GB" altLang="zh-CN" sz="3200" kern="1200" dirty="0">
              <a:solidFill>
                <a:prstClr val="black">
                  <a:lumMod val="65000"/>
                  <a:lumOff val="35000"/>
                </a:prstClr>
              </a:solidFill>
              <a:latin typeface="微软雅黑" panose="020F0502020204030204"/>
              <a:ea typeface="微软雅黑"/>
              <a:cs typeface="+mn-ea"/>
            </a:endParaRPr>
          </a:p>
        </p:txBody>
      </p:sp>
      <p:sp>
        <p:nvSpPr>
          <p:cNvPr id="30" name="Rectangle 61">
            <a:extLst>
              <a:ext uri="{FF2B5EF4-FFF2-40B4-BE49-F238E27FC236}">
                <a16:creationId xmlns:a16="http://schemas.microsoft.com/office/drawing/2014/main" id="{F85F949B-BB32-4CCD-A3E4-528EDEFAF498}"/>
              </a:ext>
            </a:extLst>
          </p:cNvPr>
          <p:cNvSpPr>
            <a:spLocks noChangeArrowheads="1"/>
          </p:cNvSpPr>
          <p:nvPr/>
        </p:nvSpPr>
        <p:spPr bwMode="auto">
          <a:xfrm>
            <a:off x="14576446" y="9556750"/>
            <a:ext cx="4896488"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91440" rIns="182880" bIns="91440">
            <a:spAutoFit/>
          </a:bodyPr>
          <a:lstStyle/>
          <a:p>
            <a:pPr algn="l" defTabSz="1828800" hangingPunct="1">
              <a:defRPr/>
            </a:pPr>
            <a:r>
              <a:rPr lang="en-GB" altLang="zh-CN" sz="3200" b="1" kern="1200" dirty="0">
                <a:solidFill>
                  <a:prstClr val="black">
                    <a:lumMod val="65000"/>
                    <a:lumOff val="35000"/>
                  </a:prstClr>
                </a:solidFill>
                <a:latin typeface="微软雅黑" panose="020F0502020204030204"/>
                <a:ea typeface="微软雅黑"/>
                <a:cs typeface="+mn-ea"/>
                <a:sym typeface="+mn-lt"/>
              </a:rPr>
              <a:t>Open Hour​</a:t>
            </a:r>
          </a:p>
          <a:p>
            <a:pPr algn="l" defTabSz="1828800" hangingPunct="1">
              <a:defRPr/>
            </a:pPr>
            <a:r>
              <a:rPr lang="en-GB" altLang="zh-CN" sz="3200" kern="1200" dirty="0">
                <a:solidFill>
                  <a:prstClr val="black">
                    <a:lumMod val="65000"/>
                    <a:lumOff val="35000"/>
                  </a:prstClr>
                </a:solidFill>
                <a:latin typeface="微软雅黑" panose="020F0502020204030204"/>
                <a:ea typeface="微软雅黑"/>
                <a:cs typeface="+mn-ea"/>
                <a:sym typeface="+mn-lt"/>
              </a:rPr>
              <a:t>8:30-22:30 Mon-Sun​</a:t>
            </a:r>
          </a:p>
        </p:txBody>
      </p:sp>
      <p:grpSp>
        <p:nvGrpSpPr>
          <p:cNvPr id="58" name="Group 8">
            <a:extLst>
              <a:ext uri="{FF2B5EF4-FFF2-40B4-BE49-F238E27FC236}">
                <a16:creationId xmlns:a16="http://schemas.microsoft.com/office/drawing/2014/main" id="{F347BE51-A692-478D-9128-330068B6A406}"/>
              </a:ext>
            </a:extLst>
          </p:cNvPr>
          <p:cNvGrpSpPr/>
          <p:nvPr/>
        </p:nvGrpSpPr>
        <p:grpSpPr>
          <a:xfrm>
            <a:off x="9463338" y="4267644"/>
            <a:ext cx="1872000" cy="1872000"/>
            <a:chOff x="4731669" y="2133822"/>
            <a:chExt cx="936000" cy="936000"/>
          </a:xfrm>
        </p:grpSpPr>
        <p:sp>
          <p:nvSpPr>
            <p:cNvPr id="59" name="Oval 53">
              <a:extLst>
                <a:ext uri="{FF2B5EF4-FFF2-40B4-BE49-F238E27FC236}">
                  <a16:creationId xmlns:a16="http://schemas.microsoft.com/office/drawing/2014/main" id="{F8F23C20-4D01-45BE-B467-EF450B2112F2}"/>
                </a:ext>
              </a:extLst>
            </p:cNvPr>
            <p:cNvSpPr>
              <a:spLocks noChangeArrowheads="1"/>
            </p:cNvSpPr>
            <p:nvPr/>
          </p:nvSpPr>
          <p:spPr bwMode="auto">
            <a:xfrm>
              <a:off x="4731669" y="2133822"/>
              <a:ext cx="936000" cy="936000"/>
            </a:xfrm>
            <a:prstGeom prst="ellipse">
              <a:avLst/>
            </a:prstGeom>
            <a:solidFill>
              <a:srgbClr val="153C78"/>
            </a:solidFill>
            <a:ln w="28575">
              <a:noFill/>
            </a:ln>
            <a:effectLst/>
            <a:scene3d>
              <a:camera prst="orthographicFront">
                <a:rot lat="0" lon="0" rev="0"/>
              </a:camera>
              <a:lightRig rig="soft" dir="t">
                <a:rot lat="0" lon="0" rev="0"/>
              </a:lightRig>
            </a:scene3d>
            <a:sp3d contourW="44450" prstMaterial="matt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lang="zh-CN" altLang="en-US" sz="4800">
                <a:solidFill>
                  <a:srgbClr val="153C78"/>
                </a:solidFill>
                <a:latin typeface="微软雅黑" panose="020F0502020204030204"/>
                <a:ea typeface="微软雅黑"/>
                <a:cs typeface="+mn-ea"/>
                <a:sym typeface="+mn-lt"/>
              </a:endParaRPr>
            </a:p>
          </p:txBody>
        </p:sp>
        <p:sp>
          <p:nvSpPr>
            <p:cNvPr id="60" name="Freeform 34">
              <a:extLst>
                <a:ext uri="{FF2B5EF4-FFF2-40B4-BE49-F238E27FC236}">
                  <a16:creationId xmlns:a16="http://schemas.microsoft.com/office/drawing/2014/main" id="{7565ABEC-C6FC-46FB-9A89-4964D9FD04E5}"/>
                </a:ext>
              </a:extLst>
            </p:cNvPr>
            <p:cNvSpPr>
              <a:spLocks noEditPoints="1"/>
            </p:cNvSpPr>
            <p:nvPr/>
          </p:nvSpPr>
          <p:spPr bwMode="auto">
            <a:xfrm>
              <a:off x="5032735" y="2419442"/>
              <a:ext cx="327528" cy="379463"/>
            </a:xfrm>
            <a:custGeom>
              <a:avLst/>
              <a:gdLst>
                <a:gd name="T0" fmla="*/ 3133 w 5620"/>
                <a:gd name="T1" fmla="*/ 0 h 6521"/>
                <a:gd name="T2" fmla="*/ 2072 w 5620"/>
                <a:gd name="T3" fmla="*/ 237 h 6521"/>
                <a:gd name="T4" fmla="*/ 635 w 5620"/>
                <a:gd name="T5" fmla="*/ 2488 h 6521"/>
                <a:gd name="T6" fmla="*/ 635 w 5620"/>
                <a:gd name="T7" fmla="*/ 2488 h 6521"/>
                <a:gd name="T8" fmla="*/ 635 w 5620"/>
                <a:gd name="T9" fmla="*/ 2820 h 6521"/>
                <a:gd name="T10" fmla="*/ 635 w 5620"/>
                <a:gd name="T11" fmla="*/ 2900 h 6521"/>
                <a:gd name="T12" fmla="*/ 128 w 5620"/>
                <a:gd name="T13" fmla="*/ 3867 h 6521"/>
                <a:gd name="T14" fmla="*/ 396 w 5620"/>
                <a:gd name="T15" fmla="*/ 4311 h 6521"/>
                <a:gd name="T16" fmla="*/ 635 w 5620"/>
                <a:gd name="T17" fmla="*/ 4311 h 6521"/>
                <a:gd name="T18" fmla="*/ 635 w 5620"/>
                <a:gd name="T19" fmla="*/ 4316 h 6521"/>
                <a:gd name="T20" fmla="*/ 635 w 5620"/>
                <a:gd name="T21" fmla="*/ 4737 h 6521"/>
                <a:gd name="T22" fmla="*/ 635 w 5620"/>
                <a:gd name="T23" fmla="*/ 5229 h 6521"/>
                <a:gd name="T24" fmla="*/ 1157 w 5620"/>
                <a:gd name="T25" fmla="*/ 5752 h 6521"/>
                <a:gd name="T26" fmla="*/ 1875 w 5620"/>
                <a:gd name="T27" fmla="*/ 5645 h 6521"/>
                <a:gd name="T28" fmla="*/ 1876 w 5620"/>
                <a:gd name="T29" fmla="*/ 6363 h 6521"/>
                <a:gd name="T30" fmla="*/ 1876 w 5620"/>
                <a:gd name="T31" fmla="*/ 6368 h 6521"/>
                <a:gd name="T32" fmla="*/ 1876 w 5620"/>
                <a:gd name="T33" fmla="*/ 6368 h 6521"/>
                <a:gd name="T34" fmla="*/ 2053 w 5620"/>
                <a:gd name="T35" fmla="*/ 6504 h 6521"/>
                <a:gd name="T36" fmla="*/ 4637 w 5620"/>
                <a:gd name="T37" fmla="*/ 6047 h 6521"/>
                <a:gd name="T38" fmla="*/ 4815 w 5620"/>
                <a:gd name="T39" fmla="*/ 5836 h 6521"/>
                <a:gd name="T40" fmla="*/ 4815 w 5620"/>
                <a:gd name="T41" fmla="*/ 5723 h 6521"/>
                <a:gd name="T42" fmla="*/ 4815 w 5620"/>
                <a:gd name="T43" fmla="*/ 5632 h 6521"/>
                <a:gd name="T44" fmla="*/ 4815 w 5620"/>
                <a:gd name="T45" fmla="*/ 4317 h 6521"/>
                <a:gd name="T46" fmla="*/ 5620 w 5620"/>
                <a:gd name="T47" fmla="*/ 2485 h 6521"/>
                <a:gd name="T48" fmla="*/ 3133 w 5620"/>
                <a:gd name="T49" fmla="*/ 0 h 6521"/>
                <a:gd name="T50" fmla="*/ 3676 w 5620"/>
                <a:gd name="T51" fmla="*/ 2271 h 6521"/>
                <a:gd name="T52" fmla="*/ 2923 w 5620"/>
                <a:gd name="T53" fmla="*/ 3575 h 6521"/>
                <a:gd name="T54" fmla="*/ 2920 w 5620"/>
                <a:gd name="T55" fmla="*/ 3580 h 6521"/>
                <a:gd name="T56" fmla="*/ 2840 w 5620"/>
                <a:gd name="T57" fmla="*/ 3627 h 6521"/>
                <a:gd name="T58" fmla="*/ 2812 w 5620"/>
                <a:gd name="T59" fmla="*/ 3539 h 6521"/>
                <a:gd name="T60" fmla="*/ 2873 w 5620"/>
                <a:gd name="T61" fmla="*/ 3211 h 6521"/>
                <a:gd name="T62" fmla="*/ 2983 w 5620"/>
                <a:gd name="T63" fmla="*/ 2635 h 6521"/>
                <a:gd name="T64" fmla="*/ 2989 w 5620"/>
                <a:gd name="T65" fmla="*/ 2579 h 6521"/>
                <a:gd name="T66" fmla="*/ 2925 w 5620"/>
                <a:gd name="T67" fmla="*/ 2576 h 6521"/>
                <a:gd name="T68" fmla="*/ 2500 w 5620"/>
                <a:gd name="T69" fmla="*/ 2577 h 6521"/>
                <a:gd name="T70" fmla="*/ 2439 w 5620"/>
                <a:gd name="T71" fmla="*/ 2469 h 6521"/>
                <a:gd name="T72" fmla="*/ 3192 w 5620"/>
                <a:gd name="T73" fmla="*/ 1165 h 6521"/>
                <a:gd name="T74" fmla="*/ 3195 w 5620"/>
                <a:gd name="T75" fmla="*/ 1160 h 6521"/>
                <a:gd name="T76" fmla="*/ 3275 w 5620"/>
                <a:gd name="T77" fmla="*/ 1113 h 6521"/>
                <a:gd name="T78" fmla="*/ 3303 w 5620"/>
                <a:gd name="T79" fmla="*/ 1201 h 6521"/>
                <a:gd name="T80" fmla="*/ 3241 w 5620"/>
                <a:gd name="T81" fmla="*/ 1529 h 6521"/>
                <a:gd name="T82" fmla="*/ 3132 w 5620"/>
                <a:gd name="T83" fmla="*/ 2105 h 6521"/>
                <a:gd name="T84" fmla="*/ 3125 w 5620"/>
                <a:gd name="T85" fmla="*/ 2161 h 6521"/>
                <a:gd name="T86" fmla="*/ 3189 w 5620"/>
                <a:gd name="T87" fmla="*/ 2164 h 6521"/>
                <a:gd name="T88" fmla="*/ 3615 w 5620"/>
                <a:gd name="T89" fmla="*/ 2163 h 6521"/>
                <a:gd name="T90" fmla="*/ 3676 w 5620"/>
                <a:gd name="T91" fmla="*/ 2271 h 6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20" h="6521">
                  <a:moveTo>
                    <a:pt x="3133" y="0"/>
                  </a:moveTo>
                  <a:cubicBezTo>
                    <a:pt x="2753" y="0"/>
                    <a:pt x="2393" y="85"/>
                    <a:pt x="2072" y="237"/>
                  </a:cubicBezTo>
                  <a:cubicBezTo>
                    <a:pt x="1223" y="632"/>
                    <a:pt x="635" y="1491"/>
                    <a:pt x="635" y="2488"/>
                  </a:cubicBezTo>
                  <a:lnTo>
                    <a:pt x="635" y="2488"/>
                  </a:lnTo>
                  <a:lnTo>
                    <a:pt x="635" y="2820"/>
                  </a:lnTo>
                  <a:lnTo>
                    <a:pt x="635" y="2900"/>
                  </a:lnTo>
                  <a:lnTo>
                    <a:pt x="128" y="3867"/>
                  </a:lnTo>
                  <a:cubicBezTo>
                    <a:pt x="0" y="4111"/>
                    <a:pt x="121" y="4311"/>
                    <a:pt x="396" y="4311"/>
                  </a:cubicBezTo>
                  <a:lnTo>
                    <a:pt x="635" y="4311"/>
                  </a:lnTo>
                  <a:lnTo>
                    <a:pt x="635" y="4316"/>
                  </a:lnTo>
                  <a:lnTo>
                    <a:pt x="635" y="4737"/>
                  </a:lnTo>
                  <a:lnTo>
                    <a:pt x="635" y="5229"/>
                  </a:lnTo>
                  <a:cubicBezTo>
                    <a:pt x="635" y="5516"/>
                    <a:pt x="869" y="5752"/>
                    <a:pt x="1157" y="5752"/>
                  </a:cubicBezTo>
                  <a:lnTo>
                    <a:pt x="1875" y="5645"/>
                  </a:lnTo>
                  <a:lnTo>
                    <a:pt x="1876" y="6363"/>
                  </a:lnTo>
                  <a:lnTo>
                    <a:pt x="1876" y="6368"/>
                  </a:lnTo>
                  <a:lnTo>
                    <a:pt x="1876" y="6368"/>
                  </a:lnTo>
                  <a:cubicBezTo>
                    <a:pt x="1880" y="6460"/>
                    <a:pt x="1957" y="6521"/>
                    <a:pt x="2053" y="6504"/>
                  </a:cubicBezTo>
                  <a:lnTo>
                    <a:pt x="4637" y="6047"/>
                  </a:lnTo>
                  <a:cubicBezTo>
                    <a:pt x="4735" y="6029"/>
                    <a:pt x="4815" y="5935"/>
                    <a:pt x="4815" y="5836"/>
                  </a:cubicBezTo>
                  <a:lnTo>
                    <a:pt x="4815" y="5723"/>
                  </a:lnTo>
                  <a:lnTo>
                    <a:pt x="4815" y="5632"/>
                  </a:lnTo>
                  <a:lnTo>
                    <a:pt x="4815" y="4317"/>
                  </a:lnTo>
                  <a:cubicBezTo>
                    <a:pt x="5309" y="3863"/>
                    <a:pt x="5620" y="3211"/>
                    <a:pt x="5620" y="2485"/>
                  </a:cubicBezTo>
                  <a:cubicBezTo>
                    <a:pt x="5619" y="1112"/>
                    <a:pt x="4505" y="0"/>
                    <a:pt x="3133" y="0"/>
                  </a:cubicBezTo>
                  <a:close/>
                  <a:moveTo>
                    <a:pt x="3676" y="2271"/>
                  </a:moveTo>
                  <a:cubicBezTo>
                    <a:pt x="3425" y="2705"/>
                    <a:pt x="3175" y="3140"/>
                    <a:pt x="2923" y="3575"/>
                  </a:cubicBezTo>
                  <a:cubicBezTo>
                    <a:pt x="2921" y="3576"/>
                    <a:pt x="2920" y="3577"/>
                    <a:pt x="2920" y="3580"/>
                  </a:cubicBezTo>
                  <a:cubicBezTo>
                    <a:pt x="2903" y="3612"/>
                    <a:pt x="2883" y="3643"/>
                    <a:pt x="2840" y="3627"/>
                  </a:cubicBezTo>
                  <a:cubicBezTo>
                    <a:pt x="2796" y="3611"/>
                    <a:pt x="2807" y="3572"/>
                    <a:pt x="2812" y="3539"/>
                  </a:cubicBezTo>
                  <a:cubicBezTo>
                    <a:pt x="2832" y="3429"/>
                    <a:pt x="2852" y="3320"/>
                    <a:pt x="2873" y="3211"/>
                  </a:cubicBezTo>
                  <a:cubicBezTo>
                    <a:pt x="2909" y="3019"/>
                    <a:pt x="2947" y="2827"/>
                    <a:pt x="2983" y="2635"/>
                  </a:cubicBezTo>
                  <a:cubicBezTo>
                    <a:pt x="2985" y="2619"/>
                    <a:pt x="2987" y="2601"/>
                    <a:pt x="2989" y="2579"/>
                  </a:cubicBezTo>
                  <a:cubicBezTo>
                    <a:pt x="2965" y="2577"/>
                    <a:pt x="2945" y="2576"/>
                    <a:pt x="2925" y="2576"/>
                  </a:cubicBezTo>
                  <a:cubicBezTo>
                    <a:pt x="2784" y="2576"/>
                    <a:pt x="2641" y="2577"/>
                    <a:pt x="2500" y="2577"/>
                  </a:cubicBezTo>
                  <a:cubicBezTo>
                    <a:pt x="2416" y="2577"/>
                    <a:pt x="2397" y="2543"/>
                    <a:pt x="2439" y="2469"/>
                  </a:cubicBezTo>
                  <a:cubicBezTo>
                    <a:pt x="2689" y="2035"/>
                    <a:pt x="2940" y="1600"/>
                    <a:pt x="3192" y="1165"/>
                  </a:cubicBezTo>
                  <a:cubicBezTo>
                    <a:pt x="3193" y="1164"/>
                    <a:pt x="3195" y="1163"/>
                    <a:pt x="3195" y="1160"/>
                  </a:cubicBezTo>
                  <a:cubicBezTo>
                    <a:pt x="3212" y="1128"/>
                    <a:pt x="3232" y="1097"/>
                    <a:pt x="3275" y="1113"/>
                  </a:cubicBezTo>
                  <a:cubicBezTo>
                    <a:pt x="3319" y="1129"/>
                    <a:pt x="3308" y="1168"/>
                    <a:pt x="3303" y="1201"/>
                  </a:cubicBezTo>
                  <a:cubicBezTo>
                    <a:pt x="3283" y="1311"/>
                    <a:pt x="3263" y="1420"/>
                    <a:pt x="3241" y="1529"/>
                  </a:cubicBezTo>
                  <a:cubicBezTo>
                    <a:pt x="3205" y="1721"/>
                    <a:pt x="3168" y="1913"/>
                    <a:pt x="3132" y="2105"/>
                  </a:cubicBezTo>
                  <a:cubicBezTo>
                    <a:pt x="3129" y="2121"/>
                    <a:pt x="3128" y="2139"/>
                    <a:pt x="3125" y="2161"/>
                  </a:cubicBezTo>
                  <a:cubicBezTo>
                    <a:pt x="3149" y="2163"/>
                    <a:pt x="3169" y="2164"/>
                    <a:pt x="3189" y="2164"/>
                  </a:cubicBezTo>
                  <a:cubicBezTo>
                    <a:pt x="3331" y="2164"/>
                    <a:pt x="3473" y="2163"/>
                    <a:pt x="3615" y="2163"/>
                  </a:cubicBezTo>
                  <a:cubicBezTo>
                    <a:pt x="3699" y="2163"/>
                    <a:pt x="3719" y="2197"/>
                    <a:pt x="3676" y="2271"/>
                  </a:cubicBezTo>
                  <a:close/>
                </a:path>
              </a:pathLst>
            </a:custGeom>
            <a:solidFill>
              <a:schemeClr val="bg1"/>
            </a:solidFill>
            <a:ln>
              <a:noFill/>
            </a:ln>
          </p:spPr>
          <p:txBody>
            <a:bodyPr lIns="182880" tIns="91440" rIns="182880" bIns="9144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defRPr/>
              </a:pPr>
              <a:endParaRPr lang="zh-CN" altLang="en-US" sz="4800">
                <a:solidFill>
                  <a:srgbClr val="153C78"/>
                </a:solidFill>
                <a:latin typeface="微软雅黑" panose="020F0502020204030204"/>
                <a:ea typeface="微软雅黑"/>
                <a:cs typeface="+mn-ea"/>
                <a:sym typeface="+mn-lt"/>
              </a:endParaRPr>
            </a:p>
          </p:txBody>
        </p:sp>
      </p:grpSp>
      <p:grpSp>
        <p:nvGrpSpPr>
          <p:cNvPr id="7" name="组合 6">
            <a:extLst>
              <a:ext uri="{FF2B5EF4-FFF2-40B4-BE49-F238E27FC236}">
                <a16:creationId xmlns:a16="http://schemas.microsoft.com/office/drawing/2014/main" id="{71E65146-7A97-4D8B-AA24-0BEE4B880731}"/>
              </a:ext>
            </a:extLst>
          </p:cNvPr>
          <p:cNvGrpSpPr/>
          <p:nvPr/>
        </p:nvGrpSpPr>
        <p:grpSpPr>
          <a:xfrm>
            <a:off x="12521208" y="4299330"/>
            <a:ext cx="1872000" cy="1872000"/>
            <a:chOff x="6260604" y="2149665"/>
            <a:chExt cx="936000" cy="936000"/>
          </a:xfrm>
        </p:grpSpPr>
        <p:sp>
          <p:nvSpPr>
            <p:cNvPr id="18" name="Oval 53">
              <a:extLst>
                <a:ext uri="{FF2B5EF4-FFF2-40B4-BE49-F238E27FC236}">
                  <a16:creationId xmlns:a16="http://schemas.microsoft.com/office/drawing/2014/main" id="{9058DAFB-2DC9-40DA-9820-6D9AF3C5B67C}"/>
                </a:ext>
              </a:extLst>
            </p:cNvPr>
            <p:cNvSpPr>
              <a:spLocks noChangeArrowheads="1"/>
            </p:cNvSpPr>
            <p:nvPr/>
          </p:nvSpPr>
          <p:spPr bwMode="auto">
            <a:xfrm>
              <a:off x="6260604" y="2149665"/>
              <a:ext cx="936000" cy="936000"/>
            </a:xfrm>
            <a:prstGeom prst="ellipse">
              <a:avLst/>
            </a:prstGeom>
            <a:solidFill>
              <a:srgbClr val="153C78"/>
            </a:solidFill>
            <a:ln w="28575">
              <a:noFill/>
            </a:ln>
            <a:effectLst/>
            <a:scene3d>
              <a:camera prst="orthographicFront">
                <a:rot lat="0" lon="0" rev="0"/>
              </a:camera>
              <a:lightRig rig="soft" dir="t">
                <a:rot lat="0" lon="0" rev="0"/>
              </a:lightRig>
            </a:scene3d>
            <a:sp3d contourW="44450" prstMaterial="matt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p>
              <a:pPr defTabSz="1828800" hangingPunct="1">
                <a:defRPr/>
              </a:pPr>
              <a:endParaRPr lang="zh-CN" altLang="en-US" kern="1200">
                <a:solidFill>
                  <a:prstClr val="black">
                    <a:lumMod val="65000"/>
                    <a:lumOff val="35000"/>
                  </a:prstClr>
                </a:solidFill>
                <a:latin typeface="微软雅黑" panose="020F0502020204030204"/>
                <a:ea typeface="微软雅黑"/>
                <a:cs typeface="+mn-ea"/>
                <a:sym typeface="+mn-lt"/>
              </a:endParaRPr>
            </a:p>
          </p:txBody>
        </p:sp>
        <p:pic>
          <p:nvPicPr>
            <p:cNvPr id="34" name="Group 25">
              <a:extLst>
                <a:ext uri="{FF2B5EF4-FFF2-40B4-BE49-F238E27FC236}">
                  <a16:creationId xmlns:a16="http://schemas.microsoft.com/office/drawing/2014/main" id="{73D59A77-2C09-4F71-A5B8-00D43954BA14}"/>
                </a:ext>
              </a:extLst>
            </p:cNvPr>
            <p:cNvPicPr>
              <a:picLocks noChangeArrowheads="1"/>
            </p:cNvPicPr>
            <p:nvPr/>
          </p:nvPicPr>
          <p:blipFill>
            <a:blip r:embed="rId3" cstate="screen">
              <a:clrChange>
                <a:clrFrom>
                  <a:srgbClr val="000000"/>
                </a:clrFrom>
                <a:clrTo>
                  <a:srgbClr val="000000">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6567404" y="2441057"/>
              <a:ext cx="357235" cy="381000"/>
            </a:xfrm>
            <a:prstGeom prst="rect">
              <a:avLst/>
            </a:prstGeom>
            <a:noFill/>
            <a:extLst>
              <a:ext uri="{909E8E84-426E-40DD-AFC4-6F175D3DCCD1}">
                <a14:hiddenFill xmlns:a14="http://schemas.microsoft.com/office/drawing/2010/main">
                  <a:solidFill>
                    <a:srgbClr val="333333"/>
                  </a:solidFill>
                </a14:hiddenFill>
              </a:ext>
            </a:extLst>
          </p:spPr>
        </p:pic>
      </p:grpSp>
      <p:grpSp>
        <p:nvGrpSpPr>
          <p:cNvPr id="56" name="组合 55">
            <a:extLst>
              <a:ext uri="{FF2B5EF4-FFF2-40B4-BE49-F238E27FC236}">
                <a16:creationId xmlns:a16="http://schemas.microsoft.com/office/drawing/2014/main" id="{18D36E5B-9F39-43E2-8462-5034EE004B41}"/>
              </a:ext>
            </a:extLst>
          </p:cNvPr>
          <p:cNvGrpSpPr/>
          <p:nvPr/>
        </p:nvGrpSpPr>
        <p:grpSpPr>
          <a:xfrm>
            <a:off x="10782667" y="6908802"/>
            <a:ext cx="2577370" cy="2088000"/>
            <a:chOff x="5391333" y="3454401"/>
            <a:chExt cx="1288685" cy="1044000"/>
          </a:xfrm>
        </p:grpSpPr>
        <p:sp>
          <p:nvSpPr>
            <p:cNvPr id="4" name="椭圆 3">
              <a:extLst>
                <a:ext uri="{FF2B5EF4-FFF2-40B4-BE49-F238E27FC236}">
                  <a16:creationId xmlns:a16="http://schemas.microsoft.com/office/drawing/2014/main" id="{1C2B6E7F-DBFF-444D-B9F4-D12DFC08ADF7}"/>
                </a:ext>
              </a:extLst>
            </p:cNvPr>
            <p:cNvSpPr/>
            <p:nvPr/>
          </p:nvSpPr>
          <p:spPr>
            <a:xfrm>
              <a:off x="5481769" y="3454401"/>
              <a:ext cx="1044000" cy="1044000"/>
            </a:xfrm>
            <a:prstGeom prst="ellipse">
              <a:avLst/>
            </a:prstGeom>
            <a:solidFill>
              <a:srgbClr val="992E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51" name="Rectangle 49">
              <a:extLst>
                <a:ext uri="{FF2B5EF4-FFF2-40B4-BE49-F238E27FC236}">
                  <a16:creationId xmlns:a16="http://schemas.microsoft.com/office/drawing/2014/main" id="{75D77A81-26CF-48F2-9DAA-2C8DB508F47F}"/>
                </a:ext>
              </a:extLst>
            </p:cNvPr>
            <p:cNvSpPr>
              <a:spLocks noChangeArrowheads="1"/>
            </p:cNvSpPr>
            <p:nvPr/>
          </p:nvSpPr>
          <p:spPr bwMode="auto">
            <a:xfrm>
              <a:off x="5391333" y="3840836"/>
              <a:ext cx="128868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91440" rIns="182880" bIns="91440">
              <a:spAutoFit/>
            </a:bodyPr>
            <a:lstStyle/>
            <a:p>
              <a:pPr defTabSz="1828800" hangingPunct="1">
                <a:defRPr/>
              </a:pPr>
              <a:r>
                <a:rPr lang="en-US" altLang="zh-CN" sz="2800" b="1" kern="1200">
                  <a:solidFill>
                    <a:prstClr val="black">
                      <a:lumMod val="65000"/>
                      <a:lumOff val="35000"/>
                    </a:prstClr>
                  </a:solidFill>
                  <a:latin typeface="微软雅黑" panose="020F0502020204030204"/>
                  <a:ea typeface="微软雅黑"/>
                  <a:cs typeface="+mn-ea"/>
                  <a:sym typeface="+mn-lt"/>
                </a:rPr>
                <a:t>Library</a:t>
              </a:r>
              <a:endParaRPr lang="zh-CN" altLang="en-US" sz="2800" b="1" kern="1200">
                <a:solidFill>
                  <a:prstClr val="black">
                    <a:lumMod val="65000"/>
                    <a:lumOff val="35000"/>
                  </a:prstClr>
                </a:solidFill>
                <a:latin typeface="微软雅黑" panose="020F0502020204030204"/>
                <a:ea typeface="微软雅黑"/>
                <a:cs typeface="+mn-ea"/>
                <a:sym typeface="+mn-lt"/>
              </a:endParaRPr>
            </a:p>
          </p:txBody>
        </p:sp>
      </p:grpSp>
      <p:grpSp>
        <p:nvGrpSpPr>
          <p:cNvPr id="85" name="组合 84">
            <a:extLst>
              <a:ext uri="{FF2B5EF4-FFF2-40B4-BE49-F238E27FC236}">
                <a16:creationId xmlns:a16="http://schemas.microsoft.com/office/drawing/2014/main" id="{671E18C6-B6BF-4D5F-9DD3-DA78C9F0FB40}"/>
              </a:ext>
            </a:extLst>
          </p:cNvPr>
          <p:cNvGrpSpPr/>
          <p:nvPr/>
        </p:nvGrpSpPr>
        <p:grpSpPr>
          <a:xfrm>
            <a:off x="8333354" y="6921868"/>
            <a:ext cx="1872000" cy="1872000"/>
            <a:chOff x="4166677" y="3460934"/>
            <a:chExt cx="936000" cy="936000"/>
          </a:xfrm>
        </p:grpSpPr>
        <p:sp>
          <p:nvSpPr>
            <p:cNvPr id="65" name="Oval 53">
              <a:extLst>
                <a:ext uri="{FF2B5EF4-FFF2-40B4-BE49-F238E27FC236}">
                  <a16:creationId xmlns:a16="http://schemas.microsoft.com/office/drawing/2014/main" id="{9384458A-65C7-4B69-8A06-439A3F697031}"/>
                </a:ext>
              </a:extLst>
            </p:cNvPr>
            <p:cNvSpPr>
              <a:spLocks noChangeArrowheads="1"/>
            </p:cNvSpPr>
            <p:nvPr/>
          </p:nvSpPr>
          <p:spPr bwMode="auto">
            <a:xfrm>
              <a:off x="4166677" y="3460934"/>
              <a:ext cx="936000" cy="936000"/>
            </a:xfrm>
            <a:prstGeom prst="ellipse">
              <a:avLst/>
            </a:prstGeom>
            <a:solidFill>
              <a:srgbClr val="153C78"/>
            </a:solidFill>
            <a:ln w="28575">
              <a:noFill/>
            </a:ln>
            <a:effectLst/>
            <a:scene3d>
              <a:camera prst="orthographicFront">
                <a:rot lat="0" lon="0" rev="0"/>
              </a:camera>
              <a:lightRig rig="soft" dir="t">
                <a:rot lat="0" lon="0" rev="0"/>
              </a:lightRig>
            </a:scene3d>
            <a:sp3d contourW="44450" prstMaterial="matt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lang="zh-CN" altLang="en-US" sz="4800">
                <a:solidFill>
                  <a:prstClr val="black">
                    <a:lumMod val="65000"/>
                    <a:lumOff val="35000"/>
                  </a:prstClr>
                </a:solidFill>
                <a:latin typeface="微软雅黑" panose="020F0502020204030204"/>
                <a:ea typeface="微软雅黑"/>
                <a:cs typeface="+mn-ea"/>
                <a:sym typeface="+mn-lt"/>
              </a:endParaRPr>
            </a:p>
          </p:txBody>
        </p:sp>
        <p:sp>
          <p:nvSpPr>
            <p:cNvPr id="79" name="magnifiying-glass_93785">
              <a:extLst>
                <a:ext uri="{FF2B5EF4-FFF2-40B4-BE49-F238E27FC236}">
                  <a16:creationId xmlns:a16="http://schemas.microsoft.com/office/drawing/2014/main" id="{4E919F5F-8E16-44CA-908C-A9D4F9BCF82D}"/>
                </a:ext>
              </a:extLst>
            </p:cNvPr>
            <p:cNvSpPr>
              <a:spLocks noChangeAspect="1"/>
            </p:cNvSpPr>
            <p:nvPr/>
          </p:nvSpPr>
          <p:spPr bwMode="auto">
            <a:xfrm>
              <a:off x="4419213" y="3673508"/>
              <a:ext cx="468668" cy="468000"/>
            </a:xfrm>
            <a:custGeom>
              <a:avLst/>
              <a:gdLst>
                <a:gd name="connsiteX0" fmla="*/ 479478 w 607551"/>
                <a:gd name="connsiteY0" fmla="*/ 124206 h 606687"/>
                <a:gd name="connsiteX1" fmla="*/ 492390 w 607551"/>
                <a:gd name="connsiteY1" fmla="*/ 129529 h 606687"/>
                <a:gd name="connsiteX2" fmla="*/ 492390 w 607551"/>
                <a:gd name="connsiteY2" fmla="*/ 302949 h 606687"/>
                <a:gd name="connsiteX3" fmla="*/ 479478 w 607551"/>
                <a:gd name="connsiteY3" fmla="*/ 308300 h 606687"/>
                <a:gd name="connsiteX4" fmla="*/ 466565 w 607551"/>
                <a:gd name="connsiteY4" fmla="*/ 302949 h 606687"/>
                <a:gd name="connsiteX5" fmla="*/ 466565 w 607551"/>
                <a:gd name="connsiteY5" fmla="*/ 277176 h 606687"/>
                <a:gd name="connsiteX6" fmla="*/ 466565 w 607551"/>
                <a:gd name="connsiteY6" fmla="*/ 155302 h 606687"/>
                <a:gd name="connsiteX7" fmla="*/ 466565 w 607551"/>
                <a:gd name="connsiteY7" fmla="*/ 129529 h 606687"/>
                <a:gd name="connsiteX8" fmla="*/ 479478 w 607551"/>
                <a:gd name="connsiteY8" fmla="*/ 124206 h 606687"/>
                <a:gd name="connsiteX9" fmla="*/ 389020 w 607551"/>
                <a:gd name="connsiteY9" fmla="*/ 48491 h 606687"/>
                <a:gd name="connsiteX10" fmla="*/ 268817 w 607551"/>
                <a:gd name="connsiteY10" fmla="*/ 98184 h 606687"/>
                <a:gd name="connsiteX11" fmla="*/ 268817 w 607551"/>
                <a:gd name="connsiteY11" fmla="*/ 338347 h 606687"/>
                <a:gd name="connsiteX12" fmla="*/ 389020 w 607551"/>
                <a:gd name="connsiteY12" fmla="*/ 388040 h 606687"/>
                <a:gd name="connsiteX13" fmla="*/ 509224 w 607551"/>
                <a:gd name="connsiteY13" fmla="*/ 338347 h 606687"/>
                <a:gd name="connsiteX14" fmla="*/ 509224 w 607551"/>
                <a:gd name="connsiteY14" fmla="*/ 98184 h 606687"/>
                <a:gd name="connsiteX15" fmla="*/ 389020 w 607551"/>
                <a:gd name="connsiteY15" fmla="*/ 48491 h 606687"/>
                <a:gd name="connsiteX16" fmla="*/ 389020 w 607551"/>
                <a:gd name="connsiteY16" fmla="*/ 0 h 606687"/>
                <a:gd name="connsiteX17" fmla="*/ 543567 w 607551"/>
                <a:gd name="connsiteY17" fmla="*/ 63891 h 606687"/>
                <a:gd name="connsiteX18" fmla="*/ 543567 w 607551"/>
                <a:gd name="connsiteY18" fmla="*/ 372641 h 606687"/>
                <a:gd name="connsiteX19" fmla="*/ 389020 w 607551"/>
                <a:gd name="connsiteY19" fmla="*/ 436531 h 606687"/>
                <a:gd name="connsiteX20" fmla="*/ 281176 w 607551"/>
                <a:gd name="connsiteY20" fmla="*/ 408245 h 606687"/>
                <a:gd name="connsiteX21" fmla="*/ 99504 w 607551"/>
                <a:gd name="connsiteY21" fmla="*/ 589650 h 606687"/>
                <a:gd name="connsiteX22" fmla="*/ 17144 w 607551"/>
                <a:gd name="connsiteY22" fmla="*/ 589650 h 606687"/>
                <a:gd name="connsiteX23" fmla="*/ 17144 w 607551"/>
                <a:gd name="connsiteY23" fmla="*/ 507412 h 606687"/>
                <a:gd name="connsiteX24" fmla="*/ 198817 w 607551"/>
                <a:gd name="connsiteY24" fmla="*/ 325897 h 606687"/>
                <a:gd name="connsiteX25" fmla="*/ 234473 w 607551"/>
                <a:gd name="connsiteY25" fmla="*/ 63891 h 606687"/>
                <a:gd name="connsiteX26" fmla="*/ 389020 w 607551"/>
                <a:gd name="connsiteY26" fmla="*/ 0 h 60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7551" h="606687">
                  <a:moveTo>
                    <a:pt x="479478" y="124206"/>
                  </a:moveTo>
                  <a:cubicBezTo>
                    <a:pt x="484156" y="124206"/>
                    <a:pt x="488834" y="125980"/>
                    <a:pt x="492390" y="129529"/>
                  </a:cubicBezTo>
                  <a:cubicBezTo>
                    <a:pt x="540320" y="177362"/>
                    <a:pt x="540320" y="255117"/>
                    <a:pt x="492390" y="302949"/>
                  </a:cubicBezTo>
                  <a:cubicBezTo>
                    <a:pt x="488779" y="306444"/>
                    <a:pt x="484183" y="308300"/>
                    <a:pt x="479478" y="308300"/>
                  </a:cubicBezTo>
                  <a:cubicBezTo>
                    <a:pt x="474772" y="308300"/>
                    <a:pt x="470176" y="306444"/>
                    <a:pt x="466565" y="302949"/>
                  </a:cubicBezTo>
                  <a:cubicBezTo>
                    <a:pt x="459452" y="295850"/>
                    <a:pt x="459452" y="284275"/>
                    <a:pt x="466565" y="277176"/>
                  </a:cubicBezTo>
                  <a:cubicBezTo>
                    <a:pt x="500269" y="243541"/>
                    <a:pt x="500269" y="188828"/>
                    <a:pt x="466565" y="155302"/>
                  </a:cubicBezTo>
                  <a:cubicBezTo>
                    <a:pt x="459452" y="148094"/>
                    <a:pt x="459452" y="136628"/>
                    <a:pt x="466565" y="129529"/>
                  </a:cubicBezTo>
                  <a:cubicBezTo>
                    <a:pt x="470122" y="125980"/>
                    <a:pt x="474800" y="124206"/>
                    <a:pt x="479478" y="124206"/>
                  </a:cubicBezTo>
                  <a:close/>
                  <a:moveTo>
                    <a:pt x="389020" y="48491"/>
                  </a:moveTo>
                  <a:cubicBezTo>
                    <a:pt x="343629" y="48491"/>
                    <a:pt x="300973" y="66184"/>
                    <a:pt x="268817" y="98184"/>
                  </a:cubicBezTo>
                  <a:cubicBezTo>
                    <a:pt x="202535" y="164477"/>
                    <a:pt x="202535" y="272163"/>
                    <a:pt x="268817" y="338347"/>
                  </a:cubicBezTo>
                  <a:cubicBezTo>
                    <a:pt x="300973" y="370347"/>
                    <a:pt x="343629" y="388040"/>
                    <a:pt x="389020" y="388040"/>
                  </a:cubicBezTo>
                  <a:cubicBezTo>
                    <a:pt x="434411" y="388040"/>
                    <a:pt x="477177" y="370456"/>
                    <a:pt x="509224" y="338347"/>
                  </a:cubicBezTo>
                  <a:cubicBezTo>
                    <a:pt x="575614" y="272163"/>
                    <a:pt x="575614" y="164477"/>
                    <a:pt x="509224" y="98184"/>
                  </a:cubicBezTo>
                  <a:cubicBezTo>
                    <a:pt x="477177" y="66184"/>
                    <a:pt x="434411" y="48491"/>
                    <a:pt x="389020" y="48491"/>
                  </a:cubicBezTo>
                  <a:close/>
                  <a:moveTo>
                    <a:pt x="389020" y="0"/>
                  </a:moveTo>
                  <a:cubicBezTo>
                    <a:pt x="447426" y="0"/>
                    <a:pt x="502333" y="22717"/>
                    <a:pt x="543567" y="63891"/>
                  </a:cubicBezTo>
                  <a:cubicBezTo>
                    <a:pt x="628880" y="149078"/>
                    <a:pt x="628880" y="287562"/>
                    <a:pt x="543567" y="372641"/>
                  </a:cubicBezTo>
                  <a:cubicBezTo>
                    <a:pt x="502333" y="413815"/>
                    <a:pt x="447426" y="436531"/>
                    <a:pt x="389020" y="436531"/>
                  </a:cubicBezTo>
                  <a:cubicBezTo>
                    <a:pt x="350629" y="436531"/>
                    <a:pt x="313770" y="426702"/>
                    <a:pt x="281176" y="408245"/>
                  </a:cubicBezTo>
                  <a:lnTo>
                    <a:pt x="99504" y="589650"/>
                  </a:lnTo>
                  <a:cubicBezTo>
                    <a:pt x="76754" y="612367"/>
                    <a:pt x="39894" y="612367"/>
                    <a:pt x="17144" y="589650"/>
                  </a:cubicBezTo>
                  <a:cubicBezTo>
                    <a:pt x="-5715" y="566934"/>
                    <a:pt x="-5715" y="530128"/>
                    <a:pt x="17144" y="507412"/>
                  </a:cubicBezTo>
                  <a:lnTo>
                    <a:pt x="198817" y="325897"/>
                  </a:lnTo>
                  <a:cubicBezTo>
                    <a:pt x="151676" y="242675"/>
                    <a:pt x="163488" y="134771"/>
                    <a:pt x="234473" y="63891"/>
                  </a:cubicBezTo>
                  <a:cubicBezTo>
                    <a:pt x="275707" y="22717"/>
                    <a:pt x="330614" y="0"/>
                    <a:pt x="389020" y="0"/>
                  </a:cubicBezTo>
                  <a:close/>
                </a:path>
              </a:pathLst>
            </a:custGeom>
            <a:solidFill>
              <a:schemeClr val="bg1"/>
            </a:solidFill>
            <a:ln>
              <a:noFill/>
            </a:ln>
          </p:spPr>
          <p:txBody>
            <a:bodyPr/>
            <a:lstStyle/>
            <a:p>
              <a:pPr algn="l" defTabSz="1828800" hangingPunct="1">
                <a:defRPr/>
              </a:pPr>
              <a:endParaRPr lang="zh-CN" altLang="en-US" sz="3600" kern="1200">
                <a:solidFill>
                  <a:prstClr val="black"/>
                </a:solidFill>
                <a:latin typeface="微软雅黑" panose="020F0502020204030204"/>
                <a:ea typeface="微软雅黑"/>
                <a:cs typeface="+mn-ea"/>
                <a:sym typeface="+mn-lt"/>
              </a:endParaRPr>
            </a:p>
          </p:txBody>
        </p:sp>
      </p:grpSp>
      <p:grpSp>
        <p:nvGrpSpPr>
          <p:cNvPr id="84" name="组合 83">
            <a:extLst>
              <a:ext uri="{FF2B5EF4-FFF2-40B4-BE49-F238E27FC236}">
                <a16:creationId xmlns:a16="http://schemas.microsoft.com/office/drawing/2014/main" id="{572A9E62-5536-4AF9-B934-C09994676F6F}"/>
              </a:ext>
            </a:extLst>
          </p:cNvPr>
          <p:cNvGrpSpPr/>
          <p:nvPr/>
        </p:nvGrpSpPr>
        <p:grpSpPr>
          <a:xfrm>
            <a:off x="9482242" y="9415468"/>
            <a:ext cx="1872000" cy="1872000"/>
            <a:chOff x="4741121" y="4707734"/>
            <a:chExt cx="936000" cy="936000"/>
          </a:xfrm>
        </p:grpSpPr>
        <p:sp>
          <p:nvSpPr>
            <p:cNvPr id="68" name="Oval 53">
              <a:extLst>
                <a:ext uri="{FF2B5EF4-FFF2-40B4-BE49-F238E27FC236}">
                  <a16:creationId xmlns:a16="http://schemas.microsoft.com/office/drawing/2014/main" id="{C33E4714-104C-48C3-A34A-5AACF3697CAE}"/>
                </a:ext>
              </a:extLst>
            </p:cNvPr>
            <p:cNvSpPr>
              <a:spLocks noChangeArrowheads="1"/>
            </p:cNvSpPr>
            <p:nvPr/>
          </p:nvSpPr>
          <p:spPr bwMode="auto">
            <a:xfrm>
              <a:off x="4741121" y="4707734"/>
              <a:ext cx="936000" cy="936000"/>
            </a:xfrm>
            <a:prstGeom prst="ellipse">
              <a:avLst/>
            </a:prstGeom>
            <a:solidFill>
              <a:srgbClr val="153C78"/>
            </a:solidFill>
            <a:ln w="28575">
              <a:noFill/>
            </a:ln>
            <a:effectLst/>
            <a:scene3d>
              <a:camera prst="orthographicFront">
                <a:rot lat="0" lon="0" rev="0"/>
              </a:camera>
              <a:lightRig rig="soft" dir="t">
                <a:rot lat="0" lon="0" rev="0"/>
              </a:lightRig>
            </a:scene3d>
            <a:sp3d contourW="44450" prstMaterial="matt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lang="zh-CN" altLang="en-US" sz="4800">
                <a:solidFill>
                  <a:prstClr val="black">
                    <a:lumMod val="65000"/>
                    <a:lumOff val="35000"/>
                  </a:prstClr>
                </a:solidFill>
                <a:latin typeface="微软雅黑" panose="020F0502020204030204"/>
                <a:ea typeface="微软雅黑"/>
                <a:cs typeface="+mn-ea"/>
                <a:sym typeface="+mn-lt"/>
              </a:endParaRPr>
            </a:p>
          </p:txBody>
        </p:sp>
        <p:sp>
          <p:nvSpPr>
            <p:cNvPr id="80" name="gears_229793">
              <a:extLst>
                <a:ext uri="{FF2B5EF4-FFF2-40B4-BE49-F238E27FC236}">
                  <a16:creationId xmlns:a16="http://schemas.microsoft.com/office/drawing/2014/main" id="{4927CE31-8E20-4225-9F26-BBDB7E445426}"/>
                </a:ext>
              </a:extLst>
            </p:cNvPr>
            <p:cNvSpPr>
              <a:spLocks noChangeAspect="1"/>
            </p:cNvSpPr>
            <p:nvPr/>
          </p:nvSpPr>
          <p:spPr bwMode="auto">
            <a:xfrm>
              <a:off x="4945760" y="4962834"/>
              <a:ext cx="488103" cy="504000"/>
            </a:xfrm>
            <a:custGeom>
              <a:avLst/>
              <a:gdLst>
                <a:gd name="connsiteX0" fmla="*/ 391380 w 587245"/>
                <a:gd name="connsiteY0" fmla="*/ 404873 h 606369"/>
                <a:gd name="connsiteX1" fmla="*/ 349559 w 587245"/>
                <a:gd name="connsiteY1" fmla="*/ 446514 h 606369"/>
                <a:gd name="connsiteX2" fmla="*/ 391380 w 587245"/>
                <a:gd name="connsiteY2" fmla="*/ 488275 h 606369"/>
                <a:gd name="connsiteX3" fmla="*/ 433081 w 587245"/>
                <a:gd name="connsiteY3" fmla="*/ 446514 h 606369"/>
                <a:gd name="connsiteX4" fmla="*/ 391380 w 587245"/>
                <a:gd name="connsiteY4" fmla="*/ 404873 h 606369"/>
                <a:gd name="connsiteX5" fmla="*/ 391380 w 587245"/>
                <a:gd name="connsiteY5" fmla="*/ 349511 h 606369"/>
                <a:gd name="connsiteX6" fmla="*/ 488524 w 587245"/>
                <a:gd name="connsiteY6" fmla="*/ 446514 h 606369"/>
                <a:gd name="connsiteX7" fmla="*/ 391380 w 587245"/>
                <a:gd name="connsiteY7" fmla="*/ 543637 h 606369"/>
                <a:gd name="connsiteX8" fmla="*/ 294116 w 587245"/>
                <a:gd name="connsiteY8" fmla="*/ 446514 h 606369"/>
                <a:gd name="connsiteX9" fmla="*/ 391380 w 587245"/>
                <a:gd name="connsiteY9" fmla="*/ 349511 h 606369"/>
                <a:gd name="connsiteX10" fmla="*/ 391356 w 587245"/>
                <a:gd name="connsiteY10" fmla="*/ 336226 h 606369"/>
                <a:gd name="connsiteX11" fmla="*/ 280830 w 587245"/>
                <a:gd name="connsiteY11" fmla="*/ 446478 h 606369"/>
                <a:gd name="connsiteX12" fmla="*/ 391356 w 587245"/>
                <a:gd name="connsiteY12" fmla="*/ 556851 h 606369"/>
                <a:gd name="connsiteX13" fmla="*/ 501763 w 587245"/>
                <a:gd name="connsiteY13" fmla="*/ 446478 h 606369"/>
                <a:gd name="connsiteX14" fmla="*/ 391356 w 587245"/>
                <a:gd name="connsiteY14" fmla="*/ 336226 h 606369"/>
                <a:gd name="connsiteX15" fmla="*/ 391356 w 587245"/>
                <a:gd name="connsiteY15" fmla="*/ 286707 h 606369"/>
                <a:gd name="connsiteX16" fmla="*/ 391356 w 587245"/>
                <a:gd name="connsiteY16" fmla="*/ 304844 h 606369"/>
                <a:gd name="connsiteX17" fmla="*/ 432579 w 587245"/>
                <a:gd name="connsiteY17" fmla="*/ 310929 h 606369"/>
                <a:gd name="connsiteX18" fmla="*/ 437837 w 587245"/>
                <a:gd name="connsiteY18" fmla="*/ 293508 h 606369"/>
                <a:gd name="connsiteX19" fmla="*/ 484556 w 587245"/>
                <a:gd name="connsiteY19" fmla="*/ 316537 h 606369"/>
                <a:gd name="connsiteX20" fmla="*/ 473802 w 587245"/>
                <a:gd name="connsiteY20" fmla="*/ 331453 h 606369"/>
                <a:gd name="connsiteX21" fmla="*/ 510844 w 587245"/>
                <a:gd name="connsiteY21" fmla="*/ 370351 h 606369"/>
                <a:gd name="connsiteX22" fmla="*/ 526258 w 587245"/>
                <a:gd name="connsiteY22" fmla="*/ 360448 h 606369"/>
                <a:gd name="connsiteX23" fmla="*/ 546809 w 587245"/>
                <a:gd name="connsiteY23" fmla="*/ 408296 h 606369"/>
                <a:gd name="connsiteX24" fmla="*/ 529006 w 587245"/>
                <a:gd name="connsiteY24" fmla="*/ 412591 h 606369"/>
                <a:gd name="connsiteX25" fmla="*/ 533188 w 587245"/>
                <a:gd name="connsiteY25" fmla="*/ 446478 h 606369"/>
                <a:gd name="connsiteX26" fmla="*/ 531754 w 587245"/>
                <a:gd name="connsiteY26" fmla="*/ 466167 h 606369"/>
                <a:gd name="connsiteX27" fmla="*/ 549916 w 587245"/>
                <a:gd name="connsiteY27" fmla="*/ 468792 h 606369"/>
                <a:gd name="connsiteX28" fmla="*/ 534383 w 587245"/>
                <a:gd name="connsiteY28" fmla="*/ 518429 h 606369"/>
                <a:gd name="connsiteX29" fmla="*/ 518013 w 587245"/>
                <a:gd name="connsiteY29" fmla="*/ 510196 h 606369"/>
                <a:gd name="connsiteX30" fmla="*/ 485154 w 587245"/>
                <a:gd name="connsiteY30" fmla="*/ 552675 h 606369"/>
                <a:gd name="connsiteX31" fmla="*/ 497342 w 587245"/>
                <a:gd name="connsiteY31" fmla="*/ 566396 h 606369"/>
                <a:gd name="connsiteX32" fmla="*/ 453251 w 587245"/>
                <a:gd name="connsiteY32" fmla="*/ 593960 h 606369"/>
                <a:gd name="connsiteX33" fmla="*/ 446201 w 587245"/>
                <a:gd name="connsiteY33" fmla="*/ 577255 h 606369"/>
                <a:gd name="connsiteX34" fmla="*/ 393626 w 587245"/>
                <a:gd name="connsiteY34" fmla="*/ 588113 h 606369"/>
                <a:gd name="connsiteX35" fmla="*/ 393865 w 587245"/>
                <a:gd name="connsiteY35" fmla="*/ 606369 h 606369"/>
                <a:gd name="connsiteX36" fmla="*/ 391356 w 587245"/>
                <a:gd name="connsiteY36" fmla="*/ 606369 h 606369"/>
                <a:gd name="connsiteX37" fmla="*/ 342366 w 587245"/>
                <a:gd name="connsiteY37" fmla="*/ 598852 h 606369"/>
                <a:gd name="connsiteX38" fmla="*/ 347982 w 587245"/>
                <a:gd name="connsiteY38" fmla="*/ 581431 h 606369"/>
                <a:gd name="connsiteX39" fmla="*/ 300785 w 587245"/>
                <a:gd name="connsiteY39" fmla="*/ 555658 h 606369"/>
                <a:gd name="connsiteX40" fmla="*/ 289194 w 587245"/>
                <a:gd name="connsiteY40" fmla="*/ 569618 h 606369"/>
                <a:gd name="connsiteX41" fmla="*/ 255021 w 587245"/>
                <a:gd name="connsiteY41" fmla="*/ 530481 h 606369"/>
                <a:gd name="connsiteX42" fmla="*/ 270674 w 587245"/>
                <a:gd name="connsiteY42" fmla="*/ 520816 h 606369"/>
                <a:gd name="connsiteX43" fmla="*/ 251556 w 587245"/>
                <a:gd name="connsiteY43" fmla="*/ 470701 h 606369"/>
                <a:gd name="connsiteX44" fmla="*/ 233513 w 587245"/>
                <a:gd name="connsiteY44" fmla="*/ 473803 h 606369"/>
                <a:gd name="connsiteX45" fmla="*/ 231243 w 587245"/>
                <a:gd name="connsiteY45" fmla="*/ 446478 h 606369"/>
                <a:gd name="connsiteX46" fmla="*/ 233155 w 587245"/>
                <a:gd name="connsiteY46" fmla="*/ 421779 h 606369"/>
                <a:gd name="connsiteX47" fmla="*/ 251317 w 587245"/>
                <a:gd name="connsiteY47" fmla="*/ 424643 h 606369"/>
                <a:gd name="connsiteX48" fmla="*/ 269479 w 587245"/>
                <a:gd name="connsiteY48" fmla="*/ 374170 h 606369"/>
                <a:gd name="connsiteX49" fmla="*/ 253707 w 587245"/>
                <a:gd name="connsiteY49" fmla="*/ 364743 h 606369"/>
                <a:gd name="connsiteX50" fmla="*/ 287283 w 587245"/>
                <a:gd name="connsiteY50" fmla="*/ 325009 h 606369"/>
                <a:gd name="connsiteX51" fmla="*/ 299112 w 587245"/>
                <a:gd name="connsiteY51" fmla="*/ 338970 h 606369"/>
                <a:gd name="connsiteX52" fmla="*/ 345831 w 587245"/>
                <a:gd name="connsiteY52" fmla="*/ 312361 h 606369"/>
                <a:gd name="connsiteX53" fmla="*/ 339977 w 587245"/>
                <a:gd name="connsiteY53" fmla="*/ 295060 h 606369"/>
                <a:gd name="connsiteX54" fmla="*/ 391356 w 587245"/>
                <a:gd name="connsiteY54" fmla="*/ 286707 h 606369"/>
                <a:gd name="connsiteX55" fmla="*/ 167197 w 587245"/>
                <a:gd name="connsiteY55" fmla="*/ 174818 h 606369"/>
                <a:gd name="connsiteX56" fmla="*/ 118931 w 587245"/>
                <a:gd name="connsiteY56" fmla="*/ 208949 h 606369"/>
                <a:gd name="connsiteX57" fmla="*/ 153100 w 587245"/>
                <a:gd name="connsiteY57" fmla="*/ 257042 h 606369"/>
                <a:gd name="connsiteX58" fmla="*/ 201247 w 587245"/>
                <a:gd name="connsiteY58" fmla="*/ 223031 h 606369"/>
                <a:gd name="connsiteX59" fmla="*/ 167197 w 587245"/>
                <a:gd name="connsiteY59" fmla="*/ 174818 h 606369"/>
                <a:gd name="connsiteX60" fmla="*/ 176516 w 587245"/>
                <a:gd name="connsiteY60" fmla="*/ 120281 h 606369"/>
                <a:gd name="connsiteX61" fmla="*/ 255964 w 587245"/>
                <a:gd name="connsiteY61" fmla="*/ 232339 h 606369"/>
                <a:gd name="connsiteX62" fmla="*/ 143781 w 587245"/>
                <a:gd name="connsiteY62" fmla="*/ 311699 h 606369"/>
                <a:gd name="connsiteX63" fmla="*/ 64333 w 587245"/>
                <a:gd name="connsiteY63" fmla="*/ 199641 h 606369"/>
                <a:gd name="connsiteX64" fmla="*/ 176516 w 587245"/>
                <a:gd name="connsiteY64" fmla="*/ 120281 h 606369"/>
                <a:gd name="connsiteX65" fmla="*/ 178915 w 587245"/>
                <a:gd name="connsiteY65" fmla="*/ 106556 h 606369"/>
                <a:gd name="connsiteX66" fmla="*/ 50555 w 587245"/>
                <a:gd name="connsiteY66" fmla="*/ 197231 h 606369"/>
                <a:gd name="connsiteX67" fmla="*/ 141387 w 587245"/>
                <a:gd name="connsiteY67" fmla="*/ 325368 h 606369"/>
                <a:gd name="connsiteX68" fmla="*/ 269746 w 587245"/>
                <a:gd name="connsiteY68" fmla="*/ 234694 h 606369"/>
                <a:gd name="connsiteX69" fmla="*/ 178915 w 587245"/>
                <a:gd name="connsiteY69" fmla="*/ 106556 h 606369"/>
                <a:gd name="connsiteX70" fmla="*/ 458762 w 587245"/>
                <a:gd name="connsiteY70" fmla="*/ 95461 h 606369"/>
                <a:gd name="connsiteX71" fmla="*/ 425296 w 587245"/>
                <a:gd name="connsiteY71" fmla="*/ 129349 h 606369"/>
                <a:gd name="connsiteX72" fmla="*/ 459240 w 587245"/>
                <a:gd name="connsiteY72" fmla="*/ 162880 h 606369"/>
                <a:gd name="connsiteX73" fmla="*/ 483024 w 587245"/>
                <a:gd name="connsiteY73" fmla="*/ 152737 h 606369"/>
                <a:gd name="connsiteX74" fmla="*/ 490195 w 587245"/>
                <a:gd name="connsiteY74" fmla="*/ 141998 h 606369"/>
                <a:gd name="connsiteX75" fmla="*/ 492825 w 587245"/>
                <a:gd name="connsiteY75" fmla="*/ 128872 h 606369"/>
                <a:gd name="connsiteX76" fmla="*/ 458762 w 587245"/>
                <a:gd name="connsiteY76" fmla="*/ 95461 h 606369"/>
                <a:gd name="connsiteX77" fmla="*/ 135053 w 587245"/>
                <a:gd name="connsiteY77" fmla="*/ 57997 h 606369"/>
                <a:gd name="connsiteX78" fmla="*/ 187161 w 587245"/>
                <a:gd name="connsiteY78" fmla="*/ 58355 h 606369"/>
                <a:gd name="connsiteX79" fmla="*/ 184054 w 587245"/>
                <a:gd name="connsiteY79" fmla="*/ 76251 h 606369"/>
                <a:gd name="connsiteX80" fmla="*/ 223614 w 587245"/>
                <a:gd name="connsiteY80" fmla="*/ 89256 h 606369"/>
                <a:gd name="connsiteX81" fmla="*/ 231860 w 587245"/>
                <a:gd name="connsiteY81" fmla="*/ 72911 h 606369"/>
                <a:gd name="connsiteX82" fmla="*/ 273930 w 587245"/>
                <a:gd name="connsiteY82" fmla="*/ 103454 h 606369"/>
                <a:gd name="connsiteX83" fmla="*/ 260902 w 587245"/>
                <a:gd name="connsiteY83" fmla="*/ 116339 h 606369"/>
                <a:gd name="connsiteX84" fmla="*/ 290781 w 587245"/>
                <a:gd name="connsiteY84" fmla="*/ 160961 h 606369"/>
                <a:gd name="connsiteX85" fmla="*/ 307752 w 587245"/>
                <a:gd name="connsiteY85" fmla="*/ 153802 h 606369"/>
                <a:gd name="connsiteX86" fmla="*/ 319943 w 587245"/>
                <a:gd name="connsiteY86" fmla="*/ 204389 h 606369"/>
                <a:gd name="connsiteX87" fmla="*/ 301538 w 587245"/>
                <a:gd name="connsiteY87" fmla="*/ 205702 h 606369"/>
                <a:gd name="connsiteX88" fmla="*/ 300103 w 587245"/>
                <a:gd name="connsiteY88" fmla="*/ 239824 h 606369"/>
                <a:gd name="connsiteX89" fmla="*/ 295203 w 587245"/>
                <a:gd name="connsiteY89" fmla="*/ 258913 h 606369"/>
                <a:gd name="connsiteX90" fmla="*/ 312772 w 587245"/>
                <a:gd name="connsiteY90" fmla="*/ 264521 h 606369"/>
                <a:gd name="connsiteX91" fmla="*/ 288988 w 587245"/>
                <a:gd name="connsiteY91" fmla="*/ 310813 h 606369"/>
                <a:gd name="connsiteX92" fmla="*/ 274288 w 587245"/>
                <a:gd name="connsiteY92" fmla="*/ 299956 h 606369"/>
                <a:gd name="connsiteX93" fmla="*/ 234728 w 587245"/>
                <a:gd name="connsiteY93" fmla="*/ 336345 h 606369"/>
                <a:gd name="connsiteX94" fmla="*/ 244409 w 587245"/>
                <a:gd name="connsiteY94" fmla="*/ 351855 h 606369"/>
                <a:gd name="connsiteX95" fmla="*/ 196244 w 587245"/>
                <a:gd name="connsiteY95" fmla="*/ 371660 h 606369"/>
                <a:gd name="connsiteX96" fmla="*/ 192181 w 587245"/>
                <a:gd name="connsiteY96" fmla="*/ 354003 h 606369"/>
                <a:gd name="connsiteX97" fmla="*/ 138518 w 587245"/>
                <a:gd name="connsiteY97" fmla="*/ 355912 h 606369"/>
                <a:gd name="connsiteX98" fmla="*/ 135650 w 587245"/>
                <a:gd name="connsiteY98" fmla="*/ 373927 h 606369"/>
                <a:gd name="connsiteX99" fmla="*/ 133140 w 587245"/>
                <a:gd name="connsiteY99" fmla="*/ 373569 h 606369"/>
                <a:gd name="connsiteX100" fmla="*/ 86171 w 587245"/>
                <a:gd name="connsiteY100" fmla="*/ 357820 h 606369"/>
                <a:gd name="connsiteX101" fmla="*/ 94656 w 587245"/>
                <a:gd name="connsiteY101" fmla="*/ 341594 h 606369"/>
                <a:gd name="connsiteX102" fmla="*/ 52467 w 587245"/>
                <a:gd name="connsiteY102" fmla="*/ 308307 h 606369"/>
                <a:gd name="connsiteX103" fmla="*/ 38723 w 587245"/>
                <a:gd name="connsiteY103" fmla="*/ 320119 h 606369"/>
                <a:gd name="connsiteX104" fmla="*/ 11593 w 587245"/>
                <a:gd name="connsiteY104" fmla="*/ 275736 h 606369"/>
                <a:gd name="connsiteX105" fmla="*/ 28564 w 587245"/>
                <a:gd name="connsiteY105" fmla="*/ 268816 h 606369"/>
                <a:gd name="connsiteX106" fmla="*/ 18286 w 587245"/>
                <a:gd name="connsiteY106" fmla="*/ 216201 h 606369"/>
                <a:gd name="connsiteX107" fmla="*/ 0 w 587245"/>
                <a:gd name="connsiteY107" fmla="*/ 216201 h 606369"/>
                <a:gd name="connsiteX108" fmla="*/ 2271 w 587245"/>
                <a:gd name="connsiteY108" fmla="*/ 188998 h 606369"/>
                <a:gd name="connsiteX109" fmla="*/ 8366 w 587245"/>
                <a:gd name="connsiteY109" fmla="*/ 164898 h 606369"/>
                <a:gd name="connsiteX110" fmla="*/ 25696 w 587245"/>
                <a:gd name="connsiteY110" fmla="*/ 170744 h 606369"/>
                <a:gd name="connsiteX111" fmla="*/ 52228 w 587245"/>
                <a:gd name="connsiteY111" fmla="*/ 124094 h 606369"/>
                <a:gd name="connsiteX112" fmla="*/ 38245 w 587245"/>
                <a:gd name="connsiteY112" fmla="*/ 112163 h 606369"/>
                <a:gd name="connsiteX113" fmla="*/ 78044 w 587245"/>
                <a:gd name="connsiteY113" fmla="*/ 78638 h 606369"/>
                <a:gd name="connsiteX114" fmla="*/ 87366 w 587245"/>
                <a:gd name="connsiteY114" fmla="*/ 94386 h 606369"/>
                <a:gd name="connsiteX115" fmla="*/ 137921 w 587245"/>
                <a:gd name="connsiteY115" fmla="*/ 76013 h 606369"/>
                <a:gd name="connsiteX116" fmla="*/ 458164 w 587245"/>
                <a:gd name="connsiteY116" fmla="*/ 0 h 606369"/>
                <a:gd name="connsiteX117" fmla="*/ 458164 w 587245"/>
                <a:gd name="connsiteY117" fmla="*/ 14677 h 606369"/>
                <a:gd name="connsiteX118" fmla="*/ 483502 w 587245"/>
                <a:gd name="connsiteY118" fmla="*/ 17302 h 606369"/>
                <a:gd name="connsiteX119" fmla="*/ 491510 w 587245"/>
                <a:gd name="connsiteY119" fmla="*/ 19331 h 606369"/>
                <a:gd name="connsiteX120" fmla="*/ 495693 w 587245"/>
                <a:gd name="connsiteY120" fmla="*/ 5250 h 606369"/>
                <a:gd name="connsiteX121" fmla="*/ 533581 w 587245"/>
                <a:gd name="connsiteY121" fmla="*/ 23627 h 606369"/>
                <a:gd name="connsiteX122" fmla="*/ 525095 w 587245"/>
                <a:gd name="connsiteY122" fmla="*/ 35678 h 606369"/>
                <a:gd name="connsiteX123" fmla="*/ 555214 w 587245"/>
                <a:gd name="connsiteY123" fmla="*/ 66822 h 606369"/>
                <a:gd name="connsiteX124" fmla="*/ 567524 w 587245"/>
                <a:gd name="connsiteY124" fmla="*/ 58828 h 606369"/>
                <a:gd name="connsiteX125" fmla="*/ 584496 w 587245"/>
                <a:gd name="connsiteY125" fmla="*/ 97370 h 606369"/>
                <a:gd name="connsiteX126" fmla="*/ 570034 w 587245"/>
                <a:gd name="connsiteY126" fmla="*/ 100950 h 606369"/>
                <a:gd name="connsiteX127" fmla="*/ 573739 w 587245"/>
                <a:gd name="connsiteY127" fmla="*/ 128275 h 606369"/>
                <a:gd name="connsiteX128" fmla="*/ 572664 w 587245"/>
                <a:gd name="connsiteY128" fmla="*/ 144146 h 606369"/>
                <a:gd name="connsiteX129" fmla="*/ 587245 w 587245"/>
                <a:gd name="connsiteY129" fmla="*/ 146174 h 606369"/>
                <a:gd name="connsiteX130" fmla="*/ 575054 w 587245"/>
                <a:gd name="connsiteY130" fmla="*/ 186387 h 606369"/>
                <a:gd name="connsiteX131" fmla="*/ 561787 w 587245"/>
                <a:gd name="connsiteY131" fmla="*/ 179824 h 606369"/>
                <a:gd name="connsiteX132" fmla="*/ 535493 w 587245"/>
                <a:gd name="connsiteY132" fmla="*/ 214309 h 606369"/>
                <a:gd name="connsiteX133" fmla="*/ 545413 w 587245"/>
                <a:gd name="connsiteY133" fmla="*/ 225287 h 606369"/>
                <a:gd name="connsiteX134" fmla="*/ 509916 w 587245"/>
                <a:gd name="connsiteY134" fmla="*/ 247959 h 606369"/>
                <a:gd name="connsiteX135" fmla="*/ 504179 w 587245"/>
                <a:gd name="connsiteY135" fmla="*/ 234356 h 606369"/>
                <a:gd name="connsiteX136" fmla="*/ 461750 w 587245"/>
                <a:gd name="connsiteY136" fmla="*/ 243544 h 606369"/>
                <a:gd name="connsiteX137" fmla="*/ 462108 w 587245"/>
                <a:gd name="connsiteY137" fmla="*/ 258221 h 606369"/>
                <a:gd name="connsiteX138" fmla="*/ 459957 w 587245"/>
                <a:gd name="connsiteY138" fmla="*/ 258340 h 606369"/>
                <a:gd name="connsiteX139" fmla="*/ 420396 w 587245"/>
                <a:gd name="connsiteY139" fmla="*/ 252374 h 606369"/>
                <a:gd name="connsiteX140" fmla="*/ 424818 w 587245"/>
                <a:gd name="connsiteY140" fmla="*/ 238413 h 606369"/>
                <a:gd name="connsiteX141" fmla="*/ 386572 w 587245"/>
                <a:gd name="connsiteY141" fmla="*/ 217889 h 606369"/>
                <a:gd name="connsiteX142" fmla="*/ 377250 w 587245"/>
                <a:gd name="connsiteY142" fmla="*/ 229225 h 606369"/>
                <a:gd name="connsiteX143" fmla="*/ 349402 w 587245"/>
                <a:gd name="connsiteY143" fmla="*/ 197723 h 606369"/>
                <a:gd name="connsiteX144" fmla="*/ 361951 w 587245"/>
                <a:gd name="connsiteY144" fmla="*/ 189847 h 606369"/>
                <a:gd name="connsiteX145" fmla="*/ 346294 w 587245"/>
                <a:gd name="connsiteY145" fmla="*/ 149515 h 606369"/>
                <a:gd name="connsiteX146" fmla="*/ 331713 w 587245"/>
                <a:gd name="connsiteY146" fmla="*/ 152021 h 606369"/>
                <a:gd name="connsiteX147" fmla="*/ 329681 w 587245"/>
                <a:gd name="connsiteY147" fmla="*/ 130065 h 606369"/>
                <a:gd name="connsiteX148" fmla="*/ 331115 w 587245"/>
                <a:gd name="connsiteY148" fmla="*/ 110138 h 606369"/>
                <a:gd name="connsiteX149" fmla="*/ 345697 w 587245"/>
                <a:gd name="connsiteY149" fmla="*/ 112286 h 606369"/>
                <a:gd name="connsiteX150" fmla="*/ 360158 w 587245"/>
                <a:gd name="connsiteY150" fmla="*/ 71476 h 606369"/>
                <a:gd name="connsiteX151" fmla="*/ 347370 w 587245"/>
                <a:gd name="connsiteY151" fmla="*/ 63959 h 606369"/>
                <a:gd name="connsiteX152" fmla="*/ 374262 w 587245"/>
                <a:gd name="connsiteY152" fmla="*/ 31621 h 606369"/>
                <a:gd name="connsiteX153" fmla="*/ 383943 w 587245"/>
                <a:gd name="connsiteY153" fmla="*/ 42719 h 606369"/>
                <a:gd name="connsiteX154" fmla="*/ 421472 w 587245"/>
                <a:gd name="connsiteY154" fmla="*/ 21001 h 606369"/>
                <a:gd name="connsiteX155" fmla="*/ 416691 w 587245"/>
                <a:gd name="connsiteY155" fmla="*/ 7160 h 606369"/>
                <a:gd name="connsiteX156" fmla="*/ 458164 w 587245"/>
                <a:gd name="connsiteY156" fmla="*/ 0 h 60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587245" h="606369">
                  <a:moveTo>
                    <a:pt x="391380" y="404873"/>
                  </a:moveTo>
                  <a:cubicBezTo>
                    <a:pt x="368199" y="404873"/>
                    <a:pt x="349559" y="423487"/>
                    <a:pt x="349559" y="446514"/>
                  </a:cubicBezTo>
                  <a:cubicBezTo>
                    <a:pt x="349559" y="469662"/>
                    <a:pt x="368318" y="488275"/>
                    <a:pt x="391380" y="488275"/>
                  </a:cubicBezTo>
                  <a:cubicBezTo>
                    <a:pt x="414441" y="488275"/>
                    <a:pt x="433081" y="469542"/>
                    <a:pt x="433081" y="446514"/>
                  </a:cubicBezTo>
                  <a:cubicBezTo>
                    <a:pt x="433081" y="423487"/>
                    <a:pt x="414441" y="404873"/>
                    <a:pt x="391380" y="404873"/>
                  </a:cubicBezTo>
                  <a:close/>
                  <a:moveTo>
                    <a:pt x="391380" y="349511"/>
                  </a:moveTo>
                  <a:cubicBezTo>
                    <a:pt x="445030" y="349511"/>
                    <a:pt x="488524" y="392942"/>
                    <a:pt x="488524" y="446514"/>
                  </a:cubicBezTo>
                  <a:cubicBezTo>
                    <a:pt x="488524" y="500206"/>
                    <a:pt x="445030" y="543637"/>
                    <a:pt x="391380" y="543637"/>
                  </a:cubicBezTo>
                  <a:cubicBezTo>
                    <a:pt x="337610" y="543637"/>
                    <a:pt x="294116" y="500206"/>
                    <a:pt x="294116" y="446514"/>
                  </a:cubicBezTo>
                  <a:cubicBezTo>
                    <a:pt x="294116" y="392942"/>
                    <a:pt x="337610" y="349511"/>
                    <a:pt x="391380" y="349511"/>
                  </a:cubicBezTo>
                  <a:close/>
                  <a:moveTo>
                    <a:pt x="391356" y="336226"/>
                  </a:moveTo>
                  <a:cubicBezTo>
                    <a:pt x="330298" y="336226"/>
                    <a:pt x="280830" y="385625"/>
                    <a:pt x="280830" y="446478"/>
                  </a:cubicBezTo>
                  <a:cubicBezTo>
                    <a:pt x="280830" y="507452"/>
                    <a:pt x="330298" y="556851"/>
                    <a:pt x="391356" y="556851"/>
                  </a:cubicBezTo>
                  <a:cubicBezTo>
                    <a:pt x="452295" y="556851"/>
                    <a:pt x="501763" y="507452"/>
                    <a:pt x="501763" y="446478"/>
                  </a:cubicBezTo>
                  <a:cubicBezTo>
                    <a:pt x="501763" y="385625"/>
                    <a:pt x="452295" y="336226"/>
                    <a:pt x="391356" y="336226"/>
                  </a:cubicBezTo>
                  <a:close/>
                  <a:moveTo>
                    <a:pt x="391356" y="286707"/>
                  </a:moveTo>
                  <a:lnTo>
                    <a:pt x="391356" y="304844"/>
                  </a:lnTo>
                  <a:cubicBezTo>
                    <a:pt x="405695" y="304844"/>
                    <a:pt x="419436" y="306992"/>
                    <a:pt x="432579" y="310929"/>
                  </a:cubicBezTo>
                  <a:lnTo>
                    <a:pt x="437837" y="293508"/>
                  </a:lnTo>
                  <a:cubicBezTo>
                    <a:pt x="454565" y="298639"/>
                    <a:pt x="470218" y="306276"/>
                    <a:pt x="484556" y="316537"/>
                  </a:cubicBezTo>
                  <a:lnTo>
                    <a:pt x="473802" y="331453"/>
                  </a:lnTo>
                  <a:cubicBezTo>
                    <a:pt x="488499" y="341953"/>
                    <a:pt x="501046" y="355078"/>
                    <a:pt x="510844" y="370351"/>
                  </a:cubicBezTo>
                  <a:lnTo>
                    <a:pt x="526258" y="360448"/>
                  </a:lnTo>
                  <a:cubicBezTo>
                    <a:pt x="535697" y="375244"/>
                    <a:pt x="542627" y="391352"/>
                    <a:pt x="546809" y="408296"/>
                  </a:cubicBezTo>
                  <a:lnTo>
                    <a:pt x="529006" y="412591"/>
                  </a:lnTo>
                  <a:cubicBezTo>
                    <a:pt x="531634" y="423569"/>
                    <a:pt x="533188" y="434785"/>
                    <a:pt x="533188" y="446478"/>
                  </a:cubicBezTo>
                  <a:cubicBezTo>
                    <a:pt x="533188" y="453280"/>
                    <a:pt x="532590" y="459723"/>
                    <a:pt x="531754" y="466167"/>
                  </a:cubicBezTo>
                  <a:lnTo>
                    <a:pt x="549916" y="468792"/>
                  </a:lnTo>
                  <a:cubicBezTo>
                    <a:pt x="547407" y="486093"/>
                    <a:pt x="542269" y="502798"/>
                    <a:pt x="534383" y="518429"/>
                  </a:cubicBezTo>
                  <a:lnTo>
                    <a:pt x="518013" y="510196"/>
                  </a:lnTo>
                  <a:cubicBezTo>
                    <a:pt x="509768" y="526304"/>
                    <a:pt x="498656" y="540742"/>
                    <a:pt x="485154" y="552675"/>
                  </a:cubicBezTo>
                  <a:lnTo>
                    <a:pt x="497342" y="566396"/>
                  </a:lnTo>
                  <a:cubicBezTo>
                    <a:pt x="484198" y="577971"/>
                    <a:pt x="469381" y="587278"/>
                    <a:pt x="453251" y="593960"/>
                  </a:cubicBezTo>
                  <a:lnTo>
                    <a:pt x="446201" y="577255"/>
                  </a:lnTo>
                  <a:cubicBezTo>
                    <a:pt x="429951" y="584056"/>
                    <a:pt x="412147" y="587874"/>
                    <a:pt x="393626" y="588113"/>
                  </a:cubicBezTo>
                  <a:lnTo>
                    <a:pt x="393865" y="606369"/>
                  </a:lnTo>
                  <a:cubicBezTo>
                    <a:pt x="393029" y="606369"/>
                    <a:pt x="392193" y="606369"/>
                    <a:pt x="391356" y="606369"/>
                  </a:cubicBezTo>
                  <a:cubicBezTo>
                    <a:pt x="374628" y="606369"/>
                    <a:pt x="358139" y="603863"/>
                    <a:pt x="342366" y="598852"/>
                  </a:cubicBezTo>
                  <a:lnTo>
                    <a:pt x="347982" y="581431"/>
                  </a:lnTo>
                  <a:cubicBezTo>
                    <a:pt x="330537" y="575823"/>
                    <a:pt x="314526" y="567112"/>
                    <a:pt x="300785" y="555658"/>
                  </a:cubicBezTo>
                  <a:lnTo>
                    <a:pt x="289194" y="569618"/>
                  </a:lnTo>
                  <a:cubicBezTo>
                    <a:pt x="275692" y="558521"/>
                    <a:pt x="264222" y="545277"/>
                    <a:pt x="255021" y="530481"/>
                  </a:cubicBezTo>
                  <a:lnTo>
                    <a:pt x="270674" y="520816"/>
                  </a:lnTo>
                  <a:cubicBezTo>
                    <a:pt x="261354" y="505781"/>
                    <a:pt x="254782" y="488838"/>
                    <a:pt x="251556" y="470701"/>
                  </a:cubicBezTo>
                  <a:lnTo>
                    <a:pt x="233513" y="473803"/>
                  </a:lnTo>
                  <a:cubicBezTo>
                    <a:pt x="231960" y="464854"/>
                    <a:pt x="231243" y="455666"/>
                    <a:pt x="231243" y="446478"/>
                  </a:cubicBezTo>
                  <a:cubicBezTo>
                    <a:pt x="231243" y="438245"/>
                    <a:pt x="231840" y="429893"/>
                    <a:pt x="233155" y="421779"/>
                  </a:cubicBezTo>
                  <a:lnTo>
                    <a:pt x="251317" y="424643"/>
                  </a:lnTo>
                  <a:cubicBezTo>
                    <a:pt x="254065" y="406386"/>
                    <a:pt x="260398" y="389443"/>
                    <a:pt x="269479" y="374170"/>
                  </a:cubicBezTo>
                  <a:lnTo>
                    <a:pt x="253707" y="364743"/>
                  </a:lnTo>
                  <a:cubicBezTo>
                    <a:pt x="262668" y="349828"/>
                    <a:pt x="273900" y="336464"/>
                    <a:pt x="287283" y="325009"/>
                  </a:cubicBezTo>
                  <a:lnTo>
                    <a:pt x="299112" y="338970"/>
                  </a:lnTo>
                  <a:cubicBezTo>
                    <a:pt x="312733" y="327276"/>
                    <a:pt x="328506" y="318208"/>
                    <a:pt x="345831" y="312361"/>
                  </a:cubicBezTo>
                  <a:lnTo>
                    <a:pt x="339977" y="295060"/>
                  </a:lnTo>
                  <a:cubicBezTo>
                    <a:pt x="356466" y="289452"/>
                    <a:pt x="373672" y="286707"/>
                    <a:pt x="391356" y="286707"/>
                  </a:cubicBezTo>
                  <a:close/>
                  <a:moveTo>
                    <a:pt x="167197" y="174818"/>
                  </a:moveTo>
                  <a:cubicBezTo>
                    <a:pt x="144378" y="170999"/>
                    <a:pt x="122874" y="186275"/>
                    <a:pt x="118931" y="208949"/>
                  </a:cubicBezTo>
                  <a:cubicBezTo>
                    <a:pt x="115108" y="231623"/>
                    <a:pt x="130400" y="253223"/>
                    <a:pt x="153100" y="257042"/>
                  </a:cubicBezTo>
                  <a:cubicBezTo>
                    <a:pt x="175799" y="260980"/>
                    <a:pt x="197423" y="245705"/>
                    <a:pt x="201247" y="223031"/>
                  </a:cubicBezTo>
                  <a:cubicBezTo>
                    <a:pt x="205189" y="200237"/>
                    <a:pt x="189897" y="178756"/>
                    <a:pt x="167197" y="174818"/>
                  </a:cubicBezTo>
                  <a:close/>
                  <a:moveTo>
                    <a:pt x="176516" y="120281"/>
                  </a:moveTo>
                  <a:cubicBezTo>
                    <a:pt x="229442" y="129350"/>
                    <a:pt x="265044" y="179472"/>
                    <a:pt x="255964" y="232339"/>
                  </a:cubicBezTo>
                  <a:cubicBezTo>
                    <a:pt x="246884" y="285206"/>
                    <a:pt x="196707" y="320649"/>
                    <a:pt x="143781" y="311699"/>
                  </a:cubicBezTo>
                  <a:cubicBezTo>
                    <a:pt x="90855" y="302629"/>
                    <a:pt x="55253" y="252507"/>
                    <a:pt x="64333" y="199641"/>
                  </a:cubicBezTo>
                  <a:cubicBezTo>
                    <a:pt x="73413" y="146774"/>
                    <a:pt x="123590" y="111211"/>
                    <a:pt x="176516" y="120281"/>
                  </a:cubicBezTo>
                  <a:close/>
                  <a:moveTo>
                    <a:pt x="178915" y="106556"/>
                  </a:moveTo>
                  <a:cubicBezTo>
                    <a:pt x="118320" y="96176"/>
                    <a:pt x="60833" y="136741"/>
                    <a:pt x="50555" y="197231"/>
                  </a:cubicBezTo>
                  <a:cubicBezTo>
                    <a:pt x="40157" y="257720"/>
                    <a:pt x="80912" y="314989"/>
                    <a:pt x="141387" y="325368"/>
                  </a:cubicBezTo>
                  <a:cubicBezTo>
                    <a:pt x="201981" y="335748"/>
                    <a:pt x="259349" y="295064"/>
                    <a:pt x="269746" y="234694"/>
                  </a:cubicBezTo>
                  <a:cubicBezTo>
                    <a:pt x="280144" y="174204"/>
                    <a:pt x="239390" y="116817"/>
                    <a:pt x="178915" y="106556"/>
                  </a:cubicBezTo>
                  <a:close/>
                  <a:moveTo>
                    <a:pt x="458762" y="95461"/>
                  </a:moveTo>
                  <a:cubicBezTo>
                    <a:pt x="440117" y="95580"/>
                    <a:pt x="425177" y="110734"/>
                    <a:pt x="425296" y="129349"/>
                  </a:cubicBezTo>
                  <a:cubicBezTo>
                    <a:pt x="425416" y="147964"/>
                    <a:pt x="440595" y="162999"/>
                    <a:pt x="459240" y="162880"/>
                  </a:cubicBezTo>
                  <a:cubicBezTo>
                    <a:pt x="468562" y="162760"/>
                    <a:pt x="477048" y="158942"/>
                    <a:pt x="483024" y="152737"/>
                  </a:cubicBezTo>
                  <a:cubicBezTo>
                    <a:pt x="486132" y="149754"/>
                    <a:pt x="488522" y="146055"/>
                    <a:pt x="490195" y="141998"/>
                  </a:cubicBezTo>
                  <a:cubicBezTo>
                    <a:pt x="491869" y="137941"/>
                    <a:pt x="492825" y="133526"/>
                    <a:pt x="492825" y="128872"/>
                  </a:cubicBezTo>
                  <a:cubicBezTo>
                    <a:pt x="492586" y="110257"/>
                    <a:pt x="477407" y="95341"/>
                    <a:pt x="458762" y="95461"/>
                  </a:cubicBezTo>
                  <a:close/>
                  <a:moveTo>
                    <a:pt x="135053" y="57997"/>
                  </a:moveTo>
                  <a:cubicBezTo>
                    <a:pt x="152263" y="55253"/>
                    <a:pt x="169832" y="55372"/>
                    <a:pt x="187161" y="58355"/>
                  </a:cubicBezTo>
                  <a:lnTo>
                    <a:pt x="184054" y="76251"/>
                  </a:lnTo>
                  <a:cubicBezTo>
                    <a:pt x="198157" y="78638"/>
                    <a:pt x="211423" y="83171"/>
                    <a:pt x="223614" y="89256"/>
                  </a:cubicBezTo>
                  <a:lnTo>
                    <a:pt x="231860" y="72911"/>
                  </a:lnTo>
                  <a:cubicBezTo>
                    <a:pt x="247517" y="80785"/>
                    <a:pt x="261619" y="91046"/>
                    <a:pt x="273930" y="103454"/>
                  </a:cubicBezTo>
                  <a:lnTo>
                    <a:pt x="260902" y="116339"/>
                  </a:lnTo>
                  <a:cubicBezTo>
                    <a:pt x="273690" y="129225"/>
                    <a:pt x="283849" y="144258"/>
                    <a:pt x="290781" y="160961"/>
                  </a:cubicBezTo>
                  <a:lnTo>
                    <a:pt x="307752" y="153802"/>
                  </a:lnTo>
                  <a:cubicBezTo>
                    <a:pt x="314565" y="169909"/>
                    <a:pt x="318628" y="186970"/>
                    <a:pt x="319943" y="204389"/>
                  </a:cubicBezTo>
                  <a:lnTo>
                    <a:pt x="301538" y="205702"/>
                  </a:lnTo>
                  <a:cubicBezTo>
                    <a:pt x="302374" y="216917"/>
                    <a:pt x="302016" y="228251"/>
                    <a:pt x="300103" y="239824"/>
                  </a:cubicBezTo>
                  <a:cubicBezTo>
                    <a:pt x="298908" y="246386"/>
                    <a:pt x="297235" y="252709"/>
                    <a:pt x="295203" y="258913"/>
                  </a:cubicBezTo>
                  <a:lnTo>
                    <a:pt x="312772" y="264521"/>
                  </a:lnTo>
                  <a:cubicBezTo>
                    <a:pt x="307394" y="281224"/>
                    <a:pt x="299506" y="296734"/>
                    <a:pt x="288988" y="310813"/>
                  </a:cubicBezTo>
                  <a:lnTo>
                    <a:pt x="274288" y="299956"/>
                  </a:lnTo>
                  <a:cubicBezTo>
                    <a:pt x="263532" y="314511"/>
                    <a:pt x="250026" y="326800"/>
                    <a:pt x="234728" y="336345"/>
                  </a:cubicBezTo>
                  <a:lnTo>
                    <a:pt x="244409" y="351855"/>
                  </a:lnTo>
                  <a:cubicBezTo>
                    <a:pt x="229470" y="361042"/>
                    <a:pt x="213335" y="367723"/>
                    <a:pt x="196244" y="371660"/>
                  </a:cubicBezTo>
                  <a:lnTo>
                    <a:pt x="192181" y="354003"/>
                  </a:lnTo>
                  <a:cubicBezTo>
                    <a:pt x="175090" y="357940"/>
                    <a:pt x="156924" y="358775"/>
                    <a:pt x="138518" y="355912"/>
                  </a:cubicBezTo>
                  <a:lnTo>
                    <a:pt x="135650" y="373927"/>
                  </a:lnTo>
                  <a:cubicBezTo>
                    <a:pt x="134813" y="373808"/>
                    <a:pt x="133977" y="373689"/>
                    <a:pt x="133140" y="373569"/>
                  </a:cubicBezTo>
                  <a:cubicBezTo>
                    <a:pt x="116647" y="370706"/>
                    <a:pt x="100871" y="365456"/>
                    <a:pt x="86171" y="357820"/>
                  </a:cubicBezTo>
                  <a:lnTo>
                    <a:pt x="94656" y="341594"/>
                  </a:lnTo>
                  <a:cubicBezTo>
                    <a:pt x="78402" y="333124"/>
                    <a:pt x="64180" y="321789"/>
                    <a:pt x="52467" y="308307"/>
                  </a:cubicBezTo>
                  <a:lnTo>
                    <a:pt x="38723" y="320119"/>
                  </a:lnTo>
                  <a:cubicBezTo>
                    <a:pt x="27250" y="306876"/>
                    <a:pt x="18166" y="291843"/>
                    <a:pt x="11593" y="275736"/>
                  </a:cubicBezTo>
                  <a:lnTo>
                    <a:pt x="28564" y="268816"/>
                  </a:lnTo>
                  <a:cubicBezTo>
                    <a:pt x="21991" y="252351"/>
                    <a:pt x="18286" y="234574"/>
                    <a:pt x="18286" y="216201"/>
                  </a:cubicBezTo>
                  <a:lnTo>
                    <a:pt x="0" y="216201"/>
                  </a:lnTo>
                  <a:cubicBezTo>
                    <a:pt x="0" y="207133"/>
                    <a:pt x="717" y="197947"/>
                    <a:pt x="2271" y="188998"/>
                  </a:cubicBezTo>
                  <a:cubicBezTo>
                    <a:pt x="3705" y="180885"/>
                    <a:pt x="5737" y="172772"/>
                    <a:pt x="8366" y="164898"/>
                  </a:cubicBezTo>
                  <a:lnTo>
                    <a:pt x="25696" y="170744"/>
                  </a:lnTo>
                  <a:cubicBezTo>
                    <a:pt x="31672" y="153325"/>
                    <a:pt x="40635" y="137576"/>
                    <a:pt x="52228" y="124094"/>
                  </a:cubicBezTo>
                  <a:lnTo>
                    <a:pt x="38245" y="112163"/>
                  </a:lnTo>
                  <a:cubicBezTo>
                    <a:pt x="49599" y="98920"/>
                    <a:pt x="62985" y="87705"/>
                    <a:pt x="78044" y="78638"/>
                  </a:cubicBezTo>
                  <a:lnTo>
                    <a:pt x="87366" y="94386"/>
                  </a:lnTo>
                  <a:cubicBezTo>
                    <a:pt x="102783" y="85200"/>
                    <a:pt x="119874" y="78876"/>
                    <a:pt x="137921" y="76013"/>
                  </a:cubicBezTo>
                  <a:close/>
                  <a:moveTo>
                    <a:pt x="458164" y="0"/>
                  </a:moveTo>
                  <a:lnTo>
                    <a:pt x="458164" y="14677"/>
                  </a:lnTo>
                  <a:cubicBezTo>
                    <a:pt x="466889" y="14558"/>
                    <a:pt x="475375" y="15512"/>
                    <a:pt x="483502" y="17302"/>
                  </a:cubicBezTo>
                  <a:cubicBezTo>
                    <a:pt x="486251" y="17899"/>
                    <a:pt x="488881" y="18615"/>
                    <a:pt x="491510" y="19331"/>
                  </a:cubicBezTo>
                  <a:lnTo>
                    <a:pt x="495693" y="5250"/>
                  </a:lnTo>
                  <a:cubicBezTo>
                    <a:pt x="509318" y="9308"/>
                    <a:pt x="521987" y="15393"/>
                    <a:pt x="533581" y="23627"/>
                  </a:cubicBezTo>
                  <a:lnTo>
                    <a:pt x="525095" y="35678"/>
                  </a:lnTo>
                  <a:cubicBezTo>
                    <a:pt x="537047" y="44031"/>
                    <a:pt x="547206" y="54651"/>
                    <a:pt x="555214" y="66822"/>
                  </a:cubicBezTo>
                  <a:lnTo>
                    <a:pt x="567524" y="58828"/>
                  </a:lnTo>
                  <a:cubicBezTo>
                    <a:pt x="575293" y="70641"/>
                    <a:pt x="581030" y="83647"/>
                    <a:pt x="584496" y="97370"/>
                  </a:cubicBezTo>
                  <a:lnTo>
                    <a:pt x="570034" y="100950"/>
                  </a:lnTo>
                  <a:cubicBezTo>
                    <a:pt x="572305" y="109780"/>
                    <a:pt x="573620" y="118848"/>
                    <a:pt x="573739" y="128275"/>
                  </a:cubicBezTo>
                  <a:cubicBezTo>
                    <a:pt x="573739" y="133764"/>
                    <a:pt x="573261" y="139014"/>
                    <a:pt x="572664" y="144146"/>
                  </a:cubicBezTo>
                  <a:lnTo>
                    <a:pt x="587245" y="146174"/>
                  </a:lnTo>
                  <a:cubicBezTo>
                    <a:pt x="585452" y="160135"/>
                    <a:pt x="581269" y="173738"/>
                    <a:pt x="575054" y="186387"/>
                  </a:cubicBezTo>
                  <a:lnTo>
                    <a:pt x="561787" y="179824"/>
                  </a:lnTo>
                  <a:cubicBezTo>
                    <a:pt x="555214" y="192950"/>
                    <a:pt x="546369" y="204644"/>
                    <a:pt x="535493" y="214309"/>
                  </a:cubicBezTo>
                  <a:lnTo>
                    <a:pt x="545413" y="225287"/>
                  </a:lnTo>
                  <a:cubicBezTo>
                    <a:pt x="534896" y="234714"/>
                    <a:pt x="522944" y="242350"/>
                    <a:pt x="509916" y="247959"/>
                  </a:cubicBezTo>
                  <a:lnTo>
                    <a:pt x="504179" y="234356"/>
                  </a:lnTo>
                  <a:cubicBezTo>
                    <a:pt x="491152" y="239964"/>
                    <a:pt x="476809" y="243186"/>
                    <a:pt x="461750" y="243544"/>
                  </a:cubicBezTo>
                  <a:lnTo>
                    <a:pt x="462108" y="258221"/>
                  </a:lnTo>
                  <a:cubicBezTo>
                    <a:pt x="461391" y="258221"/>
                    <a:pt x="460674" y="258340"/>
                    <a:pt x="459957" y="258340"/>
                  </a:cubicBezTo>
                  <a:cubicBezTo>
                    <a:pt x="446451" y="258340"/>
                    <a:pt x="433185" y="256431"/>
                    <a:pt x="420396" y="252374"/>
                  </a:cubicBezTo>
                  <a:lnTo>
                    <a:pt x="424818" y="238413"/>
                  </a:lnTo>
                  <a:cubicBezTo>
                    <a:pt x="410715" y="233998"/>
                    <a:pt x="397687" y="226957"/>
                    <a:pt x="386572" y="217889"/>
                  </a:cubicBezTo>
                  <a:lnTo>
                    <a:pt x="377250" y="229225"/>
                  </a:lnTo>
                  <a:cubicBezTo>
                    <a:pt x="366254" y="220275"/>
                    <a:pt x="356931" y="209655"/>
                    <a:pt x="349402" y="197723"/>
                  </a:cubicBezTo>
                  <a:lnTo>
                    <a:pt x="361951" y="189847"/>
                  </a:lnTo>
                  <a:cubicBezTo>
                    <a:pt x="354302" y="177795"/>
                    <a:pt x="348924" y="164073"/>
                    <a:pt x="346294" y="149515"/>
                  </a:cubicBezTo>
                  <a:lnTo>
                    <a:pt x="331713" y="152021"/>
                  </a:lnTo>
                  <a:cubicBezTo>
                    <a:pt x="330398" y="144861"/>
                    <a:pt x="329801" y="137463"/>
                    <a:pt x="329681" y="130065"/>
                  </a:cubicBezTo>
                  <a:cubicBezTo>
                    <a:pt x="329681" y="123383"/>
                    <a:pt x="330159" y="116701"/>
                    <a:pt x="331115" y="110138"/>
                  </a:cubicBezTo>
                  <a:lnTo>
                    <a:pt x="345697" y="112286"/>
                  </a:lnTo>
                  <a:cubicBezTo>
                    <a:pt x="347967" y="97608"/>
                    <a:pt x="352868" y="83767"/>
                    <a:pt x="360158" y="71476"/>
                  </a:cubicBezTo>
                  <a:lnTo>
                    <a:pt x="347370" y="63959"/>
                  </a:lnTo>
                  <a:cubicBezTo>
                    <a:pt x="354541" y="51787"/>
                    <a:pt x="363505" y="40929"/>
                    <a:pt x="374262" y="31621"/>
                  </a:cubicBezTo>
                  <a:lnTo>
                    <a:pt x="383943" y="42719"/>
                  </a:lnTo>
                  <a:cubicBezTo>
                    <a:pt x="394819" y="33292"/>
                    <a:pt x="407488" y="25894"/>
                    <a:pt x="421472" y="21001"/>
                  </a:cubicBezTo>
                  <a:lnTo>
                    <a:pt x="416691" y="7160"/>
                  </a:lnTo>
                  <a:cubicBezTo>
                    <a:pt x="429958" y="2506"/>
                    <a:pt x="443941" y="119"/>
                    <a:pt x="458164" y="0"/>
                  </a:cubicBezTo>
                  <a:close/>
                </a:path>
              </a:pathLst>
            </a:custGeom>
            <a:solidFill>
              <a:schemeClr val="bg1"/>
            </a:solidFill>
            <a:ln>
              <a:noFill/>
            </a:ln>
          </p:spPr>
          <p:txBody>
            <a:bodyPr/>
            <a:lstStyle/>
            <a:p>
              <a:pPr algn="l" defTabSz="1828800" hangingPunct="1">
                <a:defRPr/>
              </a:pPr>
              <a:endParaRPr lang="zh-CN" altLang="en-US" sz="3600" kern="1200">
                <a:solidFill>
                  <a:prstClr val="black"/>
                </a:solidFill>
                <a:latin typeface="微软雅黑" panose="020F0502020204030204"/>
                <a:ea typeface="微软雅黑"/>
                <a:cs typeface="+mn-ea"/>
                <a:sym typeface="+mn-lt"/>
              </a:endParaRPr>
            </a:p>
          </p:txBody>
        </p:sp>
      </p:grpSp>
      <p:grpSp>
        <p:nvGrpSpPr>
          <p:cNvPr id="57" name="组合 56">
            <a:extLst>
              <a:ext uri="{FF2B5EF4-FFF2-40B4-BE49-F238E27FC236}">
                <a16:creationId xmlns:a16="http://schemas.microsoft.com/office/drawing/2014/main" id="{A6942B42-5140-489C-9F1D-D809A91317D7}"/>
              </a:ext>
            </a:extLst>
          </p:cNvPr>
          <p:cNvGrpSpPr/>
          <p:nvPr/>
        </p:nvGrpSpPr>
        <p:grpSpPr>
          <a:xfrm>
            <a:off x="12503078" y="9445624"/>
            <a:ext cx="1872000" cy="1872000"/>
            <a:chOff x="6251539" y="4722812"/>
            <a:chExt cx="936000" cy="936000"/>
          </a:xfrm>
        </p:grpSpPr>
        <p:sp>
          <p:nvSpPr>
            <p:cNvPr id="77" name="Oval 53">
              <a:extLst>
                <a:ext uri="{FF2B5EF4-FFF2-40B4-BE49-F238E27FC236}">
                  <a16:creationId xmlns:a16="http://schemas.microsoft.com/office/drawing/2014/main" id="{6E50FEDB-315A-443D-AA5D-1C7A8BA3BB77}"/>
                </a:ext>
              </a:extLst>
            </p:cNvPr>
            <p:cNvSpPr>
              <a:spLocks noChangeArrowheads="1"/>
            </p:cNvSpPr>
            <p:nvPr/>
          </p:nvSpPr>
          <p:spPr bwMode="auto">
            <a:xfrm>
              <a:off x="6251539" y="4722812"/>
              <a:ext cx="936000" cy="936000"/>
            </a:xfrm>
            <a:prstGeom prst="ellipse">
              <a:avLst/>
            </a:prstGeom>
            <a:solidFill>
              <a:srgbClr val="153C78"/>
            </a:solidFill>
            <a:ln w="28575">
              <a:noFill/>
            </a:ln>
            <a:effectLst/>
            <a:scene3d>
              <a:camera prst="orthographicFront">
                <a:rot lat="0" lon="0" rev="0"/>
              </a:camera>
              <a:lightRig rig="soft" dir="t">
                <a:rot lat="0" lon="0" rev="0"/>
              </a:lightRig>
            </a:scene3d>
            <a:sp3d contourW="44450" prstMaterial="matt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lang="zh-CN" altLang="en-US" sz="4800">
                <a:solidFill>
                  <a:prstClr val="black">
                    <a:lumMod val="65000"/>
                    <a:lumOff val="35000"/>
                  </a:prstClr>
                </a:solidFill>
                <a:latin typeface="微软雅黑" panose="020F0502020204030204"/>
                <a:ea typeface="微软雅黑"/>
                <a:cs typeface="+mn-ea"/>
                <a:sym typeface="+mn-lt"/>
              </a:endParaRPr>
            </a:p>
          </p:txBody>
        </p:sp>
        <p:sp>
          <p:nvSpPr>
            <p:cNvPr id="81" name="7-persons-male-silhouettes_35178">
              <a:extLst>
                <a:ext uri="{FF2B5EF4-FFF2-40B4-BE49-F238E27FC236}">
                  <a16:creationId xmlns:a16="http://schemas.microsoft.com/office/drawing/2014/main" id="{D90C8BF3-9066-4C06-B280-EF7B70E573BB}"/>
                </a:ext>
              </a:extLst>
            </p:cNvPr>
            <p:cNvSpPr>
              <a:spLocks noChangeAspect="1"/>
            </p:cNvSpPr>
            <p:nvPr/>
          </p:nvSpPr>
          <p:spPr bwMode="auto">
            <a:xfrm>
              <a:off x="6488478" y="4973031"/>
              <a:ext cx="462121" cy="488775"/>
            </a:xfrm>
            <a:custGeom>
              <a:avLst/>
              <a:gdLst>
                <a:gd name="connsiteX0" fmla="*/ 415286 w 572229"/>
                <a:gd name="connsiteY0" fmla="*/ 369904 h 605233"/>
                <a:gd name="connsiteX1" fmla="*/ 478762 w 572229"/>
                <a:gd name="connsiteY1" fmla="*/ 369904 h 605233"/>
                <a:gd name="connsiteX2" fmla="*/ 500821 w 572229"/>
                <a:gd name="connsiteY2" fmla="*/ 391774 h 605233"/>
                <a:gd name="connsiteX3" fmla="*/ 500821 w 572229"/>
                <a:gd name="connsiteY3" fmla="*/ 475959 h 605233"/>
                <a:gd name="connsiteX4" fmla="*/ 490467 w 572229"/>
                <a:gd name="connsiteY4" fmla="*/ 488691 h 605233"/>
                <a:gd name="connsiteX5" fmla="*/ 480113 w 572229"/>
                <a:gd name="connsiteY5" fmla="*/ 475659 h 605233"/>
                <a:gd name="connsiteX6" fmla="*/ 480113 w 572229"/>
                <a:gd name="connsiteY6" fmla="*/ 422931 h 605233"/>
                <a:gd name="connsiteX7" fmla="*/ 479963 w 572229"/>
                <a:gd name="connsiteY7" fmla="*/ 415292 h 605233"/>
                <a:gd name="connsiteX8" fmla="*/ 477562 w 572229"/>
                <a:gd name="connsiteY8" fmla="*/ 411247 h 605233"/>
                <a:gd name="connsiteX9" fmla="*/ 475161 w 572229"/>
                <a:gd name="connsiteY9" fmla="*/ 415591 h 605233"/>
                <a:gd name="connsiteX10" fmla="*/ 475311 w 572229"/>
                <a:gd name="connsiteY10" fmla="*/ 418288 h 605233"/>
                <a:gd name="connsiteX11" fmla="*/ 475011 w 572229"/>
                <a:gd name="connsiteY11" fmla="*/ 589353 h 605233"/>
                <a:gd name="connsiteX12" fmla="*/ 469909 w 572229"/>
                <a:gd name="connsiteY12" fmla="*/ 602086 h 605233"/>
                <a:gd name="connsiteX13" fmla="*/ 456553 w 572229"/>
                <a:gd name="connsiteY13" fmla="*/ 603584 h 605233"/>
                <a:gd name="connsiteX14" fmla="*/ 449200 w 572229"/>
                <a:gd name="connsiteY14" fmla="*/ 590701 h 605233"/>
                <a:gd name="connsiteX15" fmla="*/ 449200 w 572229"/>
                <a:gd name="connsiteY15" fmla="*/ 497529 h 605233"/>
                <a:gd name="connsiteX16" fmla="*/ 449200 w 572229"/>
                <a:gd name="connsiteY16" fmla="*/ 489440 h 605233"/>
                <a:gd name="connsiteX17" fmla="*/ 446649 w 572229"/>
                <a:gd name="connsiteY17" fmla="*/ 488392 h 605233"/>
                <a:gd name="connsiteX18" fmla="*/ 443948 w 572229"/>
                <a:gd name="connsiteY18" fmla="*/ 494084 h 605233"/>
                <a:gd name="connsiteX19" fmla="*/ 443798 w 572229"/>
                <a:gd name="connsiteY19" fmla="*/ 540670 h 605233"/>
                <a:gd name="connsiteX20" fmla="*/ 443798 w 572229"/>
                <a:gd name="connsiteY20" fmla="*/ 589353 h 605233"/>
                <a:gd name="connsiteX21" fmla="*/ 430743 w 572229"/>
                <a:gd name="connsiteY21" fmla="*/ 605231 h 605233"/>
                <a:gd name="connsiteX22" fmla="*/ 418288 w 572229"/>
                <a:gd name="connsiteY22" fmla="*/ 589353 h 605233"/>
                <a:gd name="connsiteX23" fmla="*/ 418288 w 572229"/>
                <a:gd name="connsiteY23" fmla="*/ 420385 h 605233"/>
                <a:gd name="connsiteX24" fmla="*/ 418137 w 572229"/>
                <a:gd name="connsiteY24" fmla="*/ 416340 h 605233"/>
                <a:gd name="connsiteX25" fmla="*/ 415136 w 572229"/>
                <a:gd name="connsiteY25" fmla="*/ 411247 h 605233"/>
                <a:gd name="connsiteX26" fmla="*/ 413035 w 572229"/>
                <a:gd name="connsiteY26" fmla="*/ 416191 h 605233"/>
                <a:gd name="connsiteX27" fmla="*/ 412885 w 572229"/>
                <a:gd name="connsiteY27" fmla="*/ 473112 h 605233"/>
                <a:gd name="connsiteX28" fmla="*/ 412885 w 572229"/>
                <a:gd name="connsiteY28" fmla="*/ 478655 h 605233"/>
                <a:gd name="connsiteX29" fmla="*/ 402531 w 572229"/>
                <a:gd name="connsiteY29" fmla="*/ 488691 h 605233"/>
                <a:gd name="connsiteX30" fmla="*/ 392177 w 572229"/>
                <a:gd name="connsiteY30" fmla="*/ 478655 h 605233"/>
                <a:gd name="connsiteX31" fmla="*/ 392027 w 572229"/>
                <a:gd name="connsiteY31" fmla="*/ 456336 h 605233"/>
                <a:gd name="connsiteX32" fmla="*/ 392027 w 572229"/>
                <a:gd name="connsiteY32" fmla="*/ 393122 h 605233"/>
                <a:gd name="connsiteX33" fmla="*/ 415286 w 572229"/>
                <a:gd name="connsiteY33" fmla="*/ 369904 h 605233"/>
                <a:gd name="connsiteX34" fmla="*/ 254891 w 572229"/>
                <a:gd name="connsiteY34" fmla="*/ 369904 h 605233"/>
                <a:gd name="connsiteX35" fmla="*/ 318367 w 572229"/>
                <a:gd name="connsiteY35" fmla="*/ 369904 h 605233"/>
                <a:gd name="connsiteX36" fmla="*/ 340426 w 572229"/>
                <a:gd name="connsiteY36" fmla="*/ 391774 h 605233"/>
                <a:gd name="connsiteX37" fmla="*/ 340576 w 572229"/>
                <a:gd name="connsiteY37" fmla="*/ 475959 h 605233"/>
                <a:gd name="connsiteX38" fmla="*/ 330072 w 572229"/>
                <a:gd name="connsiteY38" fmla="*/ 488691 h 605233"/>
                <a:gd name="connsiteX39" fmla="*/ 319868 w 572229"/>
                <a:gd name="connsiteY39" fmla="*/ 475659 h 605233"/>
                <a:gd name="connsiteX40" fmla="*/ 319717 w 572229"/>
                <a:gd name="connsiteY40" fmla="*/ 422931 h 605233"/>
                <a:gd name="connsiteX41" fmla="*/ 319567 w 572229"/>
                <a:gd name="connsiteY41" fmla="*/ 415292 h 605233"/>
                <a:gd name="connsiteX42" fmla="*/ 317166 w 572229"/>
                <a:gd name="connsiteY42" fmla="*/ 411247 h 605233"/>
                <a:gd name="connsiteX43" fmla="*/ 314765 w 572229"/>
                <a:gd name="connsiteY43" fmla="*/ 415591 h 605233"/>
                <a:gd name="connsiteX44" fmla="*/ 314916 w 572229"/>
                <a:gd name="connsiteY44" fmla="*/ 418288 h 605233"/>
                <a:gd name="connsiteX45" fmla="*/ 314615 w 572229"/>
                <a:gd name="connsiteY45" fmla="*/ 589353 h 605233"/>
                <a:gd name="connsiteX46" fmla="*/ 309513 w 572229"/>
                <a:gd name="connsiteY46" fmla="*/ 602086 h 605233"/>
                <a:gd name="connsiteX47" fmla="*/ 296158 w 572229"/>
                <a:gd name="connsiteY47" fmla="*/ 603584 h 605233"/>
                <a:gd name="connsiteX48" fmla="*/ 288805 w 572229"/>
                <a:gd name="connsiteY48" fmla="*/ 590701 h 605233"/>
                <a:gd name="connsiteX49" fmla="*/ 288805 w 572229"/>
                <a:gd name="connsiteY49" fmla="*/ 497529 h 605233"/>
                <a:gd name="connsiteX50" fmla="*/ 288805 w 572229"/>
                <a:gd name="connsiteY50" fmla="*/ 489440 h 605233"/>
                <a:gd name="connsiteX51" fmla="*/ 286404 w 572229"/>
                <a:gd name="connsiteY51" fmla="*/ 488392 h 605233"/>
                <a:gd name="connsiteX52" fmla="*/ 283553 w 572229"/>
                <a:gd name="connsiteY52" fmla="*/ 494084 h 605233"/>
                <a:gd name="connsiteX53" fmla="*/ 283403 w 572229"/>
                <a:gd name="connsiteY53" fmla="*/ 540670 h 605233"/>
                <a:gd name="connsiteX54" fmla="*/ 283403 w 572229"/>
                <a:gd name="connsiteY54" fmla="*/ 589353 h 605233"/>
                <a:gd name="connsiteX55" fmla="*/ 270348 w 572229"/>
                <a:gd name="connsiteY55" fmla="*/ 605231 h 605233"/>
                <a:gd name="connsiteX56" fmla="*/ 257893 w 572229"/>
                <a:gd name="connsiteY56" fmla="*/ 589353 h 605233"/>
                <a:gd name="connsiteX57" fmla="*/ 257893 w 572229"/>
                <a:gd name="connsiteY57" fmla="*/ 420385 h 605233"/>
                <a:gd name="connsiteX58" fmla="*/ 257742 w 572229"/>
                <a:gd name="connsiteY58" fmla="*/ 416340 h 605233"/>
                <a:gd name="connsiteX59" fmla="*/ 254741 w 572229"/>
                <a:gd name="connsiteY59" fmla="*/ 411247 h 605233"/>
                <a:gd name="connsiteX60" fmla="*/ 252640 w 572229"/>
                <a:gd name="connsiteY60" fmla="*/ 416191 h 605233"/>
                <a:gd name="connsiteX61" fmla="*/ 252490 w 572229"/>
                <a:gd name="connsiteY61" fmla="*/ 473112 h 605233"/>
                <a:gd name="connsiteX62" fmla="*/ 252490 w 572229"/>
                <a:gd name="connsiteY62" fmla="*/ 478655 h 605233"/>
                <a:gd name="connsiteX63" fmla="*/ 242136 w 572229"/>
                <a:gd name="connsiteY63" fmla="*/ 488691 h 605233"/>
                <a:gd name="connsiteX64" fmla="*/ 231782 w 572229"/>
                <a:gd name="connsiteY64" fmla="*/ 478655 h 605233"/>
                <a:gd name="connsiteX65" fmla="*/ 231632 w 572229"/>
                <a:gd name="connsiteY65" fmla="*/ 456336 h 605233"/>
                <a:gd name="connsiteX66" fmla="*/ 231632 w 572229"/>
                <a:gd name="connsiteY66" fmla="*/ 393122 h 605233"/>
                <a:gd name="connsiteX67" fmla="*/ 254891 w 572229"/>
                <a:gd name="connsiteY67" fmla="*/ 369904 h 605233"/>
                <a:gd name="connsiteX68" fmla="*/ 93383 w 572229"/>
                <a:gd name="connsiteY68" fmla="*/ 369904 h 605233"/>
                <a:gd name="connsiteX69" fmla="*/ 156749 w 572229"/>
                <a:gd name="connsiteY69" fmla="*/ 369904 h 605233"/>
                <a:gd name="connsiteX70" fmla="*/ 178973 w 572229"/>
                <a:gd name="connsiteY70" fmla="*/ 391774 h 605233"/>
                <a:gd name="connsiteX71" fmla="*/ 178973 w 572229"/>
                <a:gd name="connsiteY71" fmla="*/ 475959 h 605233"/>
                <a:gd name="connsiteX72" fmla="*/ 168612 w 572229"/>
                <a:gd name="connsiteY72" fmla="*/ 488691 h 605233"/>
                <a:gd name="connsiteX73" fmla="*/ 158251 w 572229"/>
                <a:gd name="connsiteY73" fmla="*/ 475659 h 605233"/>
                <a:gd name="connsiteX74" fmla="*/ 158251 w 572229"/>
                <a:gd name="connsiteY74" fmla="*/ 422931 h 605233"/>
                <a:gd name="connsiteX75" fmla="*/ 158101 w 572229"/>
                <a:gd name="connsiteY75" fmla="*/ 415292 h 605233"/>
                <a:gd name="connsiteX76" fmla="*/ 155698 w 572229"/>
                <a:gd name="connsiteY76" fmla="*/ 411247 h 605233"/>
                <a:gd name="connsiteX77" fmla="*/ 153296 w 572229"/>
                <a:gd name="connsiteY77" fmla="*/ 415591 h 605233"/>
                <a:gd name="connsiteX78" fmla="*/ 153446 w 572229"/>
                <a:gd name="connsiteY78" fmla="*/ 418288 h 605233"/>
                <a:gd name="connsiteX79" fmla="*/ 153146 w 572229"/>
                <a:gd name="connsiteY79" fmla="*/ 589353 h 605233"/>
                <a:gd name="connsiteX80" fmla="*/ 148040 w 572229"/>
                <a:gd name="connsiteY80" fmla="*/ 602086 h 605233"/>
                <a:gd name="connsiteX81" fmla="*/ 134676 w 572229"/>
                <a:gd name="connsiteY81" fmla="*/ 603584 h 605233"/>
                <a:gd name="connsiteX82" fmla="*/ 127318 w 572229"/>
                <a:gd name="connsiteY82" fmla="*/ 590701 h 605233"/>
                <a:gd name="connsiteX83" fmla="*/ 127318 w 572229"/>
                <a:gd name="connsiteY83" fmla="*/ 497529 h 605233"/>
                <a:gd name="connsiteX84" fmla="*/ 127318 w 572229"/>
                <a:gd name="connsiteY84" fmla="*/ 489440 h 605233"/>
                <a:gd name="connsiteX85" fmla="*/ 124766 w 572229"/>
                <a:gd name="connsiteY85" fmla="*/ 488392 h 605233"/>
                <a:gd name="connsiteX86" fmla="*/ 122063 w 572229"/>
                <a:gd name="connsiteY86" fmla="*/ 494084 h 605233"/>
                <a:gd name="connsiteX87" fmla="*/ 121913 w 572229"/>
                <a:gd name="connsiteY87" fmla="*/ 540670 h 605233"/>
                <a:gd name="connsiteX88" fmla="*/ 121913 w 572229"/>
                <a:gd name="connsiteY88" fmla="*/ 589353 h 605233"/>
                <a:gd name="connsiteX89" fmla="*/ 108849 w 572229"/>
                <a:gd name="connsiteY89" fmla="*/ 605231 h 605233"/>
                <a:gd name="connsiteX90" fmla="*/ 96236 w 572229"/>
                <a:gd name="connsiteY90" fmla="*/ 589353 h 605233"/>
                <a:gd name="connsiteX91" fmla="*/ 96236 w 572229"/>
                <a:gd name="connsiteY91" fmla="*/ 420385 h 605233"/>
                <a:gd name="connsiteX92" fmla="*/ 96236 w 572229"/>
                <a:gd name="connsiteY92" fmla="*/ 416340 h 605233"/>
                <a:gd name="connsiteX93" fmla="*/ 93232 w 572229"/>
                <a:gd name="connsiteY93" fmla="*/ 411247 h 605233"/>
                <a:gd name="connsiteX94" fmla="*/ 91130 w 572229"/>
                <a:gd name="connsiteY94" fmla="*/ 416191 h 605233"/>
                <a:gd name="connsiteX95" fmla="*/ 90980 w 572229"/>
                <a:gd name="connsiteY95" fmla="*/ 473112 h 605233"/>
                <a:gd name="connsiteX96" fmla="*/ 90980 w 572229"/>
                <a:gd name="connsiteY96" fmla="*/ 478655 h 605233"/>
                <a:gd name="connsiteX97" fmla="*/ 80469 w 572229"/>
                <a:gd name="connsiteY97" fmla="*/ 488691 h 605233"/>
                <a:gd name="connsiteX98" fmla="*/ 70258 w 572229"/>
                <a:gd name="connsiteY98" fmla="*/ 478655 h 605233"/>
                <a:gd name="connsiteX99" fmla="*/ 70108 w 572229"/>
                <a:gd name="connsiteY99" fmla="*/ 456336 h 605233"/>
                <a:gd name="connsiteX100" fmla="*/ 70108 w 572229"/>
                <a:gd name="connsiteY100" fmla="*/ 393122 h 605233"/>
                <a:gd name="connsiteX101" fmla="*/ 93383 w 572229"/>
                <a:gd name="connsiteY101" fmla="*/ 369904 h 605233"/>
                <a:gd name="connsiteX102" fmla="*/ 446680 w 572229"/>
                <a:gd name="connsiteY102" fmla="*/ 319732 h 605233"/>
                <a:gd name="connsiteX103" fmla="*/ 467232 w 572229"/>
                <a:gd name="connsiteY103" fmla="*/ 340562 h 605233"/>
                <a:gd name="connsiteX104" fmla="*/ 446230 w 572229"/>
                <a:gd name="connsiteY104" fmla="*/ 360792 h 605233"/>
                <a:gd name="connsiteX105" fmla="*/ 425828 w 572229"/>
                <a:gd name="connsiteY105" fmla="*/ 340412 h 605233"/>
                <a:gd name="connsiteX106" fmla="*/ 446680 w 572229"/>
                <a:gd name="connsiteY106" fmla="*/ 319732 h 605233"/>
                <a:gd name="connsiteX107" fmla="*/ 286251 w 572229"/>
                <a:gd name="connsiteY107" fmla="*/ 319732 h 605233"/>
                <a:gd name="connsiteX108" fmla="*/ 306838 w 572229"/>
                <a:gd name="connsiteY108" fmla="*/ 340562 h 605233"/>
                <a:gd name="connsiteX109" fmla="*/ 285800 w 572229"/>
                <a:gd name="connsiteY109" fmla="*/ 360792 h 605233"/>
                <a:gd name="connsiteX110" fmla="*/ 265363 w 572229"/>
                <a:gd name="connsiteY110" fmla="*/ 340412 h 605233"/>
                <a:gd name="connsiteX111" fmla="*/ 286251 w 572229"/>
                <a:gd name="connsiteY111" fmla="*/ 319732 h 605233"/>
                <a:gd name="connsiteX112" fmla="*/ 124761 w 572229"/>
                <a:gd name="connsiteY112" fmla="*/ 319732 h 605233"/>
                <a:gd name="connsiteX113" fmla="*/ 145313 w 572229"/>
                <a:gd name="connsiteY113" fmla="*/ 340562 h 605233"/>
                <a:gd name="connsiteX114" fmla="*/ 124311 w 572229"/>
                <a:gd name="connsiteY114" fmla="*/ 360792 h 605233"/>
                <a:gd name="connsiteX115" fmla="*/ 103909 w 572229"/>
                <a:gd name="connsiteY115" fmla="*/ 340412 h 605233"/>
                <a:gd name="connsiteX116" fmla="*/ 124761 w 572229"/>
                <a:gd name="connsiteY116" fmla="*/ 319732 h 605233"/>
                <a:gd name="connsiteX117" fmla="*/ 486573 w 572229"/>
                <a:gd name="connsiteY117" fmla="*/ 50322 h 605233"/>
                <a:gd name="connsiteX118" fmla="*/ 549940 w 572229"/>
                <a:gd name="connsiteY118" fmla="*/ 50322 h 605233"/>
                <a:gd name="connsiteX119" fmla="*/ 572163 w 572229"/>
                <a:gd name="connsiteY119" fmla="*/ 72198 h 605233"/>
                <a:gd name="connsiteX120" fmla="*/ 572163 w 572229"/>
                <a:gd name="connsiteY120" fmla="*/ 156404 h 605233"/>
                <a:gd name="connsiteX121" fmla="*/ 561802 w 572229"/>
                <a:gd name="connsiteY121" fmla="*/ 168990 h 605233"/>
                <a:gd name="connsiteX122" fmla="*/ 551441 w 572229"/>
                <a:gd name="connsiteY122" fmla="*/ 156105 h 605233"/>
                <a:gd name="connsiteX123" fmla="*/ 551441 w 572229"/>
                <a:gd name="connsiteY123" fmla="*/ 103213 h 605233"/>
                <a:gd name="connsiteX124" fmla="*/ 551291 w 572229"/>
                <a:gd name="connsiteY124" fmla="*/ 95572 h 605233"/>
                <a:gd name="connsiteX125" fmla="*/ 548738 w 572229"/>
                <a:gd name="connsiteY125" fmla="*/ 91676 h 605233"/>
                <a:gd name="connsiteX126" fmla="*/ 546486 w 572229"/>
                <a:gd name="connsiteY126" fmla="*/ 95871 h 605233"/>
                <a:gd name="connsiteX127" fmla="*/ 546486 w 572229"/>
                <a:gd name="connsiteY127" fmla="*/ 98718 h 605233"/>
                <a:gd name="connsiteX128" fmla="*/ 546336 w 572229"/>
                <a:gd name="connsiteY128" fmla="*/ 269829 h 605233"/>
                <a:gd name="connsiteX129" fmla="*/ 541230 w 572229"/>
                <a:gd name="connsiteY129" fmla="*/ 282415 h 605233"/>
                <a:gd name="connsiteX130" fmla="*/ 527866 w 572229"/>
                <a:gd name="connsiteY130" fmla="*/ 284063 h 605233"/>
                <a:gd name="connsiteX131" fmla="*/ 520509 w 572229"/>
                <a:gd name="connsiteY131" fmla="*/ 271177 h 605233"/>
                <a:gd name="connsiteX132" fmla="*/ 520509 w 572229"/>
                <a:gd name="connsiteY132" fmla="*/ 177980 h 605233"/>
                <a:gd name="connsiteX133" fmla="*/ 520509 w 572229"/>
                <a:gd name="connsiteY133" fmla="*/ 169740 h 605233"/>
                <a:gd name="connsiteX134" fmla="*/ 517956 w 572229"/>
                <a:gd name="connsiteY134" fmla="*/ 168691 h 605233"/>
                <a:gd name="connsiteX135" fmla="*/ 515253 w 572229"/>
                <a:gd name="connsiteY135" fmla="*/ 174384 h 605233"/>
                <a:gd name="connsiteX136" fmla="*/ 515103 w 572229"/>
                <a:gd name="connsiteY136" fmla="*/ 220983 h 605233"/>
                <a:gd name="connsiteX137" fmla="*/ 515103 w 572229"/>
                <a:gd name="connsiteY137" fmla="*/ 269679 h 605233"/>
                <a:gd name="connsiteX138" fmla="*/ 502039 w 572229"/>
                <a:gd name="connsiteY138" fmla="*/ 285711 h 605233"/>
                <a:gd name="connsiteX139" fmla="*/ 489426 w 572229"/>
                <a:gd name="connsiteY139" fmla="*/ 269829 h 605233"/>
                <a:gd name="connsiteX140" fmla="*/ 489426 w 572229"/>
                <a:gd name="connsiteY140" fmla="*/ 100816 h 605233"/>
                <a:gd name="connsiteX141" fmla="*/ 489426 w 572229"/>
                <a:gd name="connsiteY141" fmla="*/ 96620 h 605233"/>
                <a:gd name="connsiteX142" fmla="*/ 486423 w 572229"/>
                <a:gd name="connsiteY142" fmla="*/ 91526 h 605233"/>
                <a:gd name="connsiteX143" fmla="*/ 484320 w 572229"/>
                <a:gd name="connsiteY143" fmla="*/ 96471 h 605233"/>
                <a:gd name="connsiteX144" fmla="*/ 484170 w 572229"/>
                <a:gd name="connsiteY144" fmla="*/ 153557 h 605233"/>
                <a:gd name="connsiteX145" fmla="*/ 484170 w 572229"/>
                <a:gd name="connsiteY145" fmla="*/ 159101 h 605233"/>
                <a:gd name="connsiteX146" fmla="*/ 473659 w 572229"/>
                <a:gd name="connsiteY146" fmla="*/ 168990 h 605233"/>
                <a:gd name="connsiteX147" fmla="*/ 463448 w 572229"/>
                <a:gd name="connsiteY147" fmla="*/ 158951 h 605233"/>
                <a:gd name="connsiteX148" fmla="*/ 463298 w 572229"/>
                <a:gd name="connsiteY148" fmla="*/ 136776 h 605233"/>
                <a:gd name="connsiteX149" fmla="*/ 463298 w 572229"/>
                <a:gd name="connsiteY149" fmla="*/ 73396 h 605233"/>
                <a:gd name="connsiteX150" fmla="*/ 486573 w 572229"/>
                <a:gd name="connsiteY150" fmla="*/ 50322 h 605233"/>
                <a:gd name="connsiteX151" fmla="*/ 335477 w 572229"/>
                <a:gd name="connsiteY151" fmla="*/ 50322 h 605233"/>
                <a:gd name="connsiteX152" fmla="*/ 398953 w 572229"/>
                <a:gd name="connsiteY152" fmla="*/ 50322 h 605233"/>
                <a:gd name="connsiteX153" fmla="*/ 421012 w 572229"/>
                <a:gd name="connsiteY153" fmla="*/ 72198 h 605233"/>
                <a:gd name="connsiteX154" fmla="*/ 421012 w 572229"/>
                <a:gd name="connsiteY154" fmla="*/ 156404 h 605233"/>
                <a:gd name="connsiteX155" fmla="*/ 410658 w 572229"/>
                <a:gd name="connsiteY155" fmla="*/ 168990 h 605233"/>
                <a:gd name="connsiteX156" fmla="*/ 400303 w 572229"/>
                <a:gd name="connsiteY156" fmla="*/ 156105 h 605233"/>
                <a:gd name="connsiteX157" fmla="*/ 400303 w 572229"/>
                <a:gd name="connsiteY157" fmla="*/ 103213 h 605233"/>
                <a:gd name="connsiteX158" fmla="*/ 400153 w 572229"/>
                <a:gd name="connsiteY158" fmla="*/ 95572 h 605233"/>
                <a:gd name="connsiteX159" fmla="*/ 397752 w 572229"/>
                <a:gd name="connsiteY159" fmla="*/ 91676 h 605233"/>
                <a:gd name="connsiteX160" fmla="*/ 395351 w 572229"/>
                <a:gd name="connsiteY160" fmla="*/ 95871 h 605233"/>
                <a:gd name="connsiteX161" fmla="*/ 395502 w 572229"/>
                <a:gd name="connsiteY161" fmla="*/ 98718 h 605233"/>
                <a:gd name="connsiteX162" fmla="*/ 395201 w 572229"/>
                <a:gd name="connsiteY162" fmla="*/ 269829 h 605233"/>
                <a:gd name="connsiteX163" fmla="*/ 390099 w 572229"/>
                <a:gd name="connsiteY163" fmla="*/ 282415 h 605233"/>
                <a:gd name="connsiteX164" fmla="*/ 376744 w 572229"/>
                <a:gd name="connsiteY164" fmla="*/ 284063 h 605233"/>
                <a:gd name="connsiteX165" fmla="*/ 369391 w 572229"/>
                <a:gd name="connsiteY165" fmla="*/ 271177 h 605233"/>
                <a:gd name="connsiteX166" fmla="*/ 369391 w 572229"/>
                <a:gd name="connsiteY166" fmla="*/ 177980 h 605233"/>
                <a:gd name="connsiteX167" fmla="*/ 369391 w 572229"/>
                <a:gd name="connsiteY167" fmla="*/ 169740 h 605233"/>
                <a:gd name="connsiteX168" fmla="*/ 366840 w 572229"/>
                <a:gd name="connsiteY168" fmla="*/ 168691 h 605233"/>
                <a:gd name="connsiteX169" fmla="*/ 364139 w 572229"/>
                <a:gd name="connsiteY169" fmla="*/ 174384 h 605233"/>
                <a:gd name="connsiteX170" fmla="*/ 363989 w 572229"/>
                <a:gd name="connsiteY170" fmla="*/ 220983 h 605233"/>
                <a:gd name="connsiteX171" fmla="*/ 363989 w 572229"/>
                <a:gd name="connsiteY171" fmla="*/ 269679 h 605233"/>
                <a:gd name="connsiteX172" fmla="*/ 350934 w 572229"/>
                <a:gd name="connsiteY172" fmla="*/ 285711 h 605233"/>
                <a:gd name="connsiteX173" fmla="*/ 338328 w 572229"/>
                <a:gd name="connsiteY173" fmla="*/ 269829 h 605233"/>
                <a:gd name="connsiteX174" fmla="*/ 338328 w 572229"/>
                <a:gd name="connsiteY174" fmla="*/ 100816 h 605233"/>
                <a:gd name="connsiteX175" fmla="*/ 338328 w 572229"/>
                <a:gd name="connsiteY175" fmla="*/ 96620 h 605233"/>
                <a:gd name="connsiteX176" fmla="*/ 335327 w 572229"/>
                <a:gd name="connsiteY176" fmla="*/ 91526 h 605233"/>
                <a:gd name="connsiteX177" fmla="*/ 333226 w 572229"/>
                <a:gd name="connsiteY177" fmla="*/ 96471 h 605233"/>
                <a:gd name="connsiteX178" fmla="*/ 333076 w 572229"/>
                <a:gd name="connsiteY178" fmla="*/ 153557 h 605233"/>
                <a:gd name="connsiteX179" fmla="*/ 333076 w 572229"/>
                <a:gd name="connsiteY179" fmla="*/ 159101 h 605233"/>
                <a:gd name="connsiteX180" fmla="*/ 322722 w 572229"/>
                <a:gd name="connsiteY180" fmla="*/ 168990 h 605233"/>
                <a:gd name="connsiteX181" fmla="*/ 312368 w 572229"/>
                <a:gd name="connsiteY181" fmla="*/ 158951 h 605233"/>
                <a:gd name="connsiteX182" fmla="*/ 312218 w 572229"/>
                <a:gd name="connsiteY182" fmla="*/ 136626 h 605233"/>
                <a:gd name="connsiteX183" fmla="*/ 312218 w 572229"/>
                <a:gd name="connsiteY183" fmla="*/ 73396 h 605233"/>
                <a:gd name="connsiteX184" fmla="*/ 335477 w 572229"/>
                <a:gd name="connsiteY184" fmla="*/ 50322 h 605233"/>
                <a:gd name="connsiteX185" fmla="*/ 174447 w 572229"/>
                <a:gd name="connsiteY185" fmla="*/ 50322 h 605233"/>
                <a:gd name="connsiteX186" fmla="*/ 237773 w 572229"/>
                <a:gd name="connsiteY186" fmla="*/ 50322 h 605233"/>
                <a:gd name="connsiteX187" fmla="*/ 259982 w 572229"/>
                <a:gd name="connsiteY187" fmla="*/ 72198 h 605233"/>
                <a:gd name="connsiteX188" fmla="*/ 259982 w 572229"/>
                <a:gd name="connsiteY188" fmla="*/ 156404 h 605233"/>
                <a:gd name="connsiteX189" fmla="*/ 249628 w 572229"/>
                <a:gd name="connsiteY189" fmla="*/ 168990 h 605233"/>
                <a:gd name="connsiteX190" fmla="*/ 239273 w 572229"/>
                <a:gd name="connsiteY190" fmla="*/ 156105 h 605233"/>
                <a:gd name="connsiteX191" fmla="*/ 239273 w 572229"/>
                <a:gd name="connsiteY191" fmla="*/ 103213 h 605233"/>
                <a:gd name="connsiteX192" fmla="*/ 239123 w 572229"/>
                <a:gd name="connsiteY192" fmla="*/ 95572 h 605233"/>
                <a:gd name="connsiteX193" fmla="*/ 236722 w 572229"/>
                <a:gd name="connsiteY193" fmla="*/ 91676 h 605233"/>
                <a:gd name="connsiteX194" fmla="*/ 234321 w 572229"/>
                <a:gd name="connsiteY194" fmla="*/ 95871 h 605233"/>
                <a:gd name="connsiteX195" fmla="*/ 234321 w 572229"/>
                <a:gd name="connsiteY195" fmla="*/ 98718 h 605233"/>
                <a:gd name="connsiteX196" fmla="*/ 234171 w 572229"/>
                <a:gd name="connsiteY196" fmla="*/ 269829 h 605233"/>
                <a:gd name="connsiteX197" fmla="*/ 229069 w 572229"/>
                <a:gd name="connsiteY197" fmla="*/ 282415 h 605233"/>
                <a:gd name="connsiteX198" fmla="*/ 215714 w 572229"/>
                <a:gd name="connsiteY198" fmla="*/ 284063 h 605233"/>
                <a:gd name="connsiteX199" fmla="*/ 208361 w 572229"/>
                <a:gd name="connsiteY199" fmla="*/ 271177 h 605233"/>
                <a:gd name="connsiteX200" fmla="*/ 208361 w 572229"/>
                <a:gd name="connsiteY200" fmla="*/ 177980 h 605233"/>
                <a:gd name="connsiteX201" fmla="*/ 208361 w 572229"/>
                <a:gd name="connsiteY201" fmla="*/ 169740 h 605233"/>
                <a:gd name="connsiteX202" fmla="*/ 205810 w 572229"/>
                <a:gd name="connsiteY202" fmla="*/ 168691 h 605233"/>
                <a:gd name="connsiteX203" fmla="*/ 203109 w 572229"/>
                <a:gd name="connsiteY203" fmla="*/ 174384 h 605233"/>
                <a:gd name="connsiteX204" fmla="*/ 202959 w 572229"/>
                <a:gd name="connsiteY204" fmla="*/ 220983 h 605233"/>
                <a:gd name="connsiteX205" fmla="*/ 202959 w 572229"/>
                <a:gd name="connsiteY205" fmla="*/ 269679 h 605233"/>
                <a:gd name="connsiteX206" fmla="*/ 189904 w 572229"/>
                <a:gd name="connsiteY206" fmla="*/ 285711 h 605233"/>
                <a:gd name="connsiteX207" fmla="*/ 177298 w 572229"/>
                <a:gd name="connsiteY207" fmla="*/ 269829 h 605233"/>
                <a:gd name="connsiteX208" fmla="*/ 177298 w 572229"/>
                <a:gd name="connsiteY208" fmla="*/ 100816 h 605233"/>
                <a:gd name="connsiteX209" fmla="*/ 177298 w 572229"/>
                <a:gd name="connsiteY209" fmla="*/ 96620 h 605233"/>
                <a:gd name="connsiteX210" fmla="*/ 174297 w 572229"/>
                <a:gd name="connsiteY210" fmla="*/ 91526 h 605233"/>
                <a:gd name="connsiteX211" fmla="*/ 172196 w 572229"/>
                <a:gd name="connsiteY211" fmla="*/ 96471 h 605233"/>
                <a:gd name="connsiteX212" fmla="*/ 172046 w 572229"/>
                <a:gd name="connsiteY212" fmla="*/ 153557 h 605233"/>
                <a:gd name="connsiteX213" fmla="*/ 172046 w 572229"/>
                <a:gd name="connsiteY213" fmla="*/ 159101 h 605233"/>
                <a:gd name="connsiteX214" fmla="*/ 161542 w 572229"/>
                <a:gd name="connsiteY214" fmla="*/ 168990 h 605233"/>
                <a:gd name="connsiteX215" fmla="*/ 151338 w 572229"/>
                <a:gd name="connsiteY215" fmla="*/ 158951 h 605233"/>
                <a:gd name="connsiteX216" fmla="*/ 151188 w 572229"/>
                <a:gd name="connsiteY216" fmla="*/ 136626 h 605233"/>
                <a:gd name="connsiteX217" fmla="*/ 151188 w 572229"/>
                <a:gd name="connsiteY217" fmla="*/ 73396 h 605233"/>
                <a:gd name="connsiteX218" fmla="*/ 174447 w 572229"/>
                <a:gd name="connsiteY218" fmla="*/ 50322 h 605233"/>
                <a:gd name="connsiteX219" fmla="*/ 23296 w 572229"/>
                <a:gd name="connsiteY219" fmla="*/ 50322 h 605233"/>
                <a:gd name="connsiteX220" fmla="*/ 86772 w 572229"/>
                <a:gd name="connsiteY220" fmla="*/ 50322 h 605233"/>
                <a:gd name="connsiteX221" fmla="*/ 108831 w 572229"/>
                <a:gd name="connsiteY221" fmla="*/ 72198 h 605233"/>
                <a:gd name="connsiteX222" fmla="*/ 108831 w 572229"/>
                <a:gd name="connsiteY222" fmla="*/ 156404 h 605233"/>
                <a:gd name="connsiteX223" fmla="*/ 98477 w 572229"/>
                <a:gd name="connsiteY223" fmla="*/ 168990 h 605233"/>
                <a:gd name="connsiteX224" fmla="*/ 88273 w 572229"/>
                <a:gd name="connsiteY224" fmla="*/ 156105 h 605233"/>
                <a:gd name="connsiteX225" fmla="*/ 88273 w 572229"/>
                <a:gd name="connsiteY225" fmla="*/ 103213 h 605233"/>
                <a:gd name="connsiteX226" fmla="*/ 87972 w 572229"/>
                <a:gd name="connsiteY226" fmla="*/ 95572 h 605233"/>
                <a:gd name="connsiteX227" fmla="*/ 85571 w 572229"/>
                <a:gd name="connsiteY227" fmla="*/ 91676 h 605233"/>
                <a:gd name="connsiteX228" fmla="*/ 83170 w 572229"/>
                <a:gd name="connsiteY228" fmla="*/ 95871 h 605233"/>
                <a:gd name="connsiteX229" fmla="*/ 83321 w 572229"/>
                <a:gd name="connsiteY229" fmla="*/ 98718 h 605233"/>
                <a:gd name="connsiteX230" fmla="*/ 83020 w 572229"/>
                <a:gd name="connsiteY230" fmla="*/ 269829 h 605233"/>
                <a:gd name="connsiteX231" fmla="*/ 77918 w 572229"/>
                <a:gd name="connsiteY231" fmla="*/ 282415 h 605233"/>
                <a:gd name="connsiteX232" fmla="*/ 64563 w 572229"/>
                <a:gd name="connsiteY232" fmla="*/ 284063 h 605233"/>
                <a:gd name="connsiteX233" fmla="*/ 57210 w 572229"/>
                <a:gd name="connsiteY233" fmla="*/ 271177 h 605233"/>
                <a:gd name="connsiteX234" fmla="*/ 57210 w 572229"/>
                <a:gd name="connsiteY234" fmla="*/ 177980 h 605233"/>
                <a:gd name="connsiteX235" fmla="*/ 57210 w 572229"/>
                <a:gd name="connsiteY235" fmla="*/ 169740 h 605233"/>
                <a:gd name="connsiteX236" fmla="*/ 54659 w 572229"/>
                <a:gd name="connsiteY236" fmla="*/ 168691 h 605233"/>
                <a:gd name="connsiteX237" fmla="*/ 51958 w 572229"/>
                <a:gd name="connsiteY237" fmla="*/ 174384 h 605233"/>
                <a:gd name="connsiteX238" fmla="*/ 51808 w 572229"/>
                <a:gd name="connsiteY238" fmla="*/ 220983 h 605233"/>
                <a:gd name="connsiteX239" fmla="*/ 51808 w 572229"/>
                <a:gd name="connsiteY239" fmla="*/ 269679 h 605233"/>
                <a:gd name="connsiteX240" fmla="*/ 38753 w 572229"/>
                <a:gd name="connsiteY240" fmla="*/ 285711 h 605233"/>
                <a:gd name="connsiteX241" fmla="*/ 26298 w 572229"/>
                <a:gd name="connsiteY241" fmla="*/ 269829 h 605233"/>
                <a:gd name="connsiteX242" fmla="*/ 26298 w 572229"/>
                <a:gd name="connsiteY242" fmla="*/ 100816 h 605233"/>
                <a:gd name="connsiteX243" fmla="*/ 26147 w 572229"/>
                <a:gd name="connsiteY243" fmla="*/ 96620 h 605233"/>
                <a:gd name="connsiteX244" fmla="*/ 23146 w 572229"/>
                <a:gd name="connsiteY244" fmla="*/ 91526 h 605233"/>
                <a:gd name="connsiteX245" fmla="*/ 21045 w 572229"/>
                <a:gd name="connsiteY245" fmla="*/ 96471 h 605233"/>
                <a:gd name="connsiteX246" fmla="*/ 20895 w 572229"/>
                <a:gd name="connsiteY246" fmla="*/ 153557 h 605233"/>
                <a:gd name="connsiteX247" fmla="*/ 20895 w 572229"/>
                <a:gd name="connsiteY247" fmla="*/ 159101 h 605233"/>
                <a:gd name="connsiteX248" fmla="*/ 10541 w 572229"/>
                <a:gd name="connsiteY248" fmla="*/ 168990 h 605233"/>
                <a:gd name="connsiteX249" fmla="*/ 187 w 572229"/>
                <a:gd name="connsiteY249" fmla="*/ 158951 h 605233"/>
                <a:gd name="connsiteX250" fmla="*/ 37 w 572229"/>
                <a:gd name="connsiteY250" fmla="*/ 136776 h 605233"/>
                <a:gd name="connsiteX251" fmla="*/ 37 w 572229"/>
                <a:gd name="connsiteY251" fmla="*/ 73396 h 605233"/>
                <a:gd name="connsiteX252" fmla="*/ 23296 w 572229"/>
                <a:gd name="connsiteY252" fmla="*/ 50322 h 605233"/>
                <a:gd name="connsiteX253" fmla="*/ 517951 w 572229"/>
                <a:gd name="connsiteY253" fmla="*/ 0 h 605233"/>
                <a:gd name="connsiteX254" fmla="*/ 538503 w 572229"/>
                <a:gd name="connsiteY254" fmla="*/ 20830 h 605233"/>
                <a:gd name="connsiteX255" fmla="*/ 517501 w 572229"/>
                <a:gd name="connsiteY255" fmla="*/ 41060 h 605233"/>
                <a:gd name="connsiteX256" fmla="*/ 497099 w 572229"/>
                <a:gd name="connsiteY256" fmla="*/ 20680 h 605233"/>
                <a:gd name="connsiteX257" fmla="*/ 517951 w 572229"/>
                <a:gd name="connsiteY257" fmla="*/ 0 h 605233"/>
                <a:gd name="connsiteX258" fmla="*/ 366836 w 572229"/>
                <a:gd name="connsiteY258" fmla="*/ 0 h 605233"/>
                <a:gd name="connsiteX259" fmla="*/ 387423 w 572229"/>
                <a:gd name="connsiteY259" fmla="*/ 20830 h 605233"/>
                <a:gd name="connsiteX260" fmla="*/ 366385 w 572229"/>
                <a:gd name="connsiteY260" fmla="*/ 41060 h 605233"/>
                <a:gd name="connsiteX261" fmla="*/ 345948 w 572229"/>
                <a:gd name="connsiteY261" fmla="*/ 20680 h 605233"/>
                <a:gd name="connsiteX262" fmla="*/ 366836 w 572229"/>
                <a:gd name="connsiteY262" fmla="*/ 0 h 605233"/>
                <a:gd name="connsiteX263" fmla="*/ 205806 w 572229"/>
                <a:gd name="connsiteY263" fmla="*/ 0 h 605233"/>
                <a:gd name="connsiteX264" fmla="*/ 226393 w 572229"/>
                <a:gd name="connsiteY264" fmla="*/ 20830 h 605233"/>
                <a:gd name="connsiteX265" fmla="*/ 205355 w 572229"/>
                <a:gd name="connsiteY265" fmla="*/ 41060 h 605233"/>
                <a:gd name="connsiteX266" fmla="*/ 184918 w 572229"/>
                <a:gd name="connsiteY266" fmla="*/ 20680 h 605233"/>
                <a:gd name="connsiteX267" fmla="*/ 205806 w 572229"/>
                <a:gd name="connsiteY267" fmla="*/ 0 h 605233"/>
                <a:gd name="connsiteX268" fmla="*/ 54690 w 572229"/>
                <a:gd name="connsiteY268" fmla="*/ 0 h 605233"/>
                <a:gd name="connsiteX269" fmla="*/ 75242 w 572229"/>
                <a:gd name="connsiteY269" fmla="*/ 20830 h 605233"/>
                <a:gd name="connsiteX270" fmla="*/ 54240 w 572229"/>
                <a:gd name="connsiteY270" fmla="*/ 41060 h 605233"/>
                <a:gd name="connsiteX271" fmla="*/ 33838 w 572229"/>
                <a:gd name="connsiteY271" fmla="*/ 20680 h 605233"/>
                <a:gd name="connsiteX272" fmla="*/ 54690 w 572229"/>
                <a:gd name="connsiteY272" fmla="*/ 0 h 60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572229" h="605233">
                  <a:moveTo>
                    <a:pt x="415286" y="369904"/>
                  </a:moveTo>
                  <a:cubicBezTo>
                    <a:pt x="436445" y="369904"/>
                    <a:pt x="457604" y="369904"/>
                    <a:pt x="478762" y="369904"/>
                  </a:cubicBezTo>
                  <a:cubicBezTo>
                    <a:pt x="492718" y="370054"/>
                    <a:pt x="500821" y="377993"/>
                    <a:pt x="500821" y="391774"/>
                  </a:cubicBezTo>
                  <a:cubicBezTo>
                    <a:pt x="500971" y="419935"/>
                    <a:pt x="500971" y="447947"/>
                    <a:pt x="500821" y="475959"/>
                  </a:cubicBezTo>
                  <a:cubicBezTo>
                    <a:pt x="500821" y="484497"/>
                    <a:pt x="497220" y="488691"/>
                    <a:pt x="490467" y="488691"/>
                  </a:cubicBezTo>
                  <a:cubicBezTo>
                    <a:pt x="483864" y="488541"/>
                    <a:pt x="480263" y="484047"/>
                    <a:pt x="480113" y="475659"/>
                  </a:cubicBezTo>
                  <a:cubicBezTo>
                    <a:pt x="480113" y="458133"/>
                    <a:pt x="480113" y="440457"/>
                    <a:pt x="480113" y="422931"/>
                  </a:cubicBezTo>
                  <a:cubicBezTo>
                    <a:pt x="480263" y="420385"/>
                    <a:pt x="480413" y="417689"/>
                    <a:pt x="479963" y="415292"/>
                  </a:cubicBezTo>
                  <a:cubicBezTo>
                    <a:pt x="479813" y="413794"/>
                    <a:pt x="478312" y="412596"/>
                    <a:pt x="477562" y="411247"/>
                  </a:cubicBezTo>
                  <a:cubicBezTo>
                    <a:pt x="476661" y="412745"/>
                    <a:pt x="475761" y="414093"/>
                    <a:pt x="475161" y="415591"/>
                  </a:cubicBezTo>
                  <a:cubicBezTo>
                    <a:pt x="474861" y="416340"/>
                    <a:pt x="475311" y="417389"/>
                    <a:pt x="475311" y="418288"/>
                  </a:cubicBezTo>
                  <a:cubicBezTo>
                    <a:pt x="475311" y="475359"/>
                    <a:pt x="475311" y="532431"/>
                    <a:pt x="475011" y="589353"/>
                  </a:cubicBezTo>
                  <a:cubicBezTo>
                    <a:pt x="475011" y="593847"/>
                    <a:pt x="473060" y="599539"/>
                    <a:pt x="469909" y="602086"/>
                  </a:cubicBezTo>
                  <a:cubicBezTo>
                    <a:pt x="466907" y="604482"/>
                    <a:pt x="460755" y="604782"/>
                    <a:pt x="456553" y="603584"/>
                  </a:cubicBezTo>
                  <a:cubicBezTo>
                    <a:pt x="450851" y="602086"/>
                    <a:pt x="449200" y="596543"/>
                    <a:pt x="449200" y="590701"/>
                  </a:cubicBezTo>
                  <a:cubicBezTo>
                    <a:pt x="449200" y="559694"/>
                    <a:pt x="449200" y="528686"/>
                    <a:pt x="449200" y="497529"/>
                  </a:cubicBezTo>
                  <a:lnTo>
                    <a:pt x="449200" y="489440"/>
                  </a:lnTo>
                  <a:cubicBezTo>
                    <a:pt x="448300" y="488991"/>
                    <a:pt x="447550" y="488691"/>
                    <a:pt x="446649" y="488392"/>
                  </a:cubicBezTo>
                  <a:cubicBezTo>
                    <a:pt x="445749" y="490189"/>
                    <a:pt x="443948" y="492136"/>
                    <a:pt x="443948" y="494084"/>
                  </a:cubicBezTo>
                  <a:cubicBezTo>
                    <a:pt x="443798" y="509513"/>
                    <a:pt x="443798" y="525091"/>
                    <a:pt x="443798" y="540670"/>
                  </a:cubicBezTo>
                  <a:cubicBezTo>
                    <a:pt x="443798" y="556848"/>
                    <a:pt x="443948" y="573025"/>
                    <a:pt x="443798" y="589353"/>
                  </a:cubicBezTo>
                  <a:cubicBezTo>
                    <a:pt x="443798" y="599839"/>
                    <a:pt x="439146" y="605381"/>
                    <a:pt x="430743" y="605231"/>
                  </a:cubicBezTo>
                  <a:cubicBezTo>
                    <a:pt x="422789" y="605081"/>
                    <a:pt x="418288" y="599389"/>
                    <a:pt x="418288" y="589353"/>
                  </a:cubicBezTo>
                  <a:cubicBezTo>
                    <a:pt x="418137" y="533030"/>
                    <a:pt x="418288" y="476708"/>
                    <a:pt x="418288" y="420385"/>
                  </a:cubicBezTo>
                  <a:cubicBezTo>
                    <a:pt x="418288" y="419037"/>
                    <a:pt x="418588" y="417539"/>
                    <a:pt x="418137" y="416340"/>
                  </a:cubicBezTo>
                  <a:cubicBezTo>
                    <a:pt x="417537" y="414543"/>
                    <a:pt x="416187" y="412895"/>
                    <a:pt x="415136" y="411247"/>
                  </a:cubicBezTo>
                  <a:cubicBezTo>
                    <a:pt x="414386" y="412895"/>
                    <a:pt x="413035" y="414543"/>
                    <a:pt x="413035" y="416191"/>
                  </a:cubicBezTo>
                  <a:cubicBezTo>
                    <a:pt x="412885" y="435065"/>
                    <a:pt x="412885" y="454089"/>
                    <a:pt x="412885" y="473112"/>
                  </a:cubicBezTo>
                  <a:cubicBezTo>
                    <a:pt x="412885" y="475060"/>
                    <a:pt x="413035" y="476857"/>
                    <a:pt x="412885" y="478655"/>
                  </a:cubicBezTo>
                  <a:cubicBezTo>
                    <a:pt x="412285" y="484796"/>
                    <a:pt x="408233" y="488691"/>
                    <a:pt x="402531" y="488691"/>
                  </a:cubicBezTo>
                  <a:cubicBezTo>
                    <a:pt x="396829" y="488691"/>
                    <a:pt x="392477" y="484647"/>
                    <a:pt x="392177" y="478655"/>
                  </a:cubicBezTo>
                  <a:cubicBezTo>
                    <a:pt x="391877" y="471165"/>
                    <a:pt x="392027" y="463825"/>
                    <a:pt x="392027" y="456336"/>
                  </a:cubicBezTo>
                  <a:cubicBezTo>
                    <a:pt x="392027" y="435214"/>
                    <a:pt x="392027" y="414243"/>
                    <a:pt x="392027" y="393122"/>
                  </a:cubicBezTo>
                  <a:cubicBezTo>
                    <a:pt x="392177" y="377993"/>
                    <a:pt x="400130" y="370054"/>
                    <a:pt x="415286" y="369904"/>
                  </a:cubicBezTo>
                  <a:close/>
                  <a:moveTo>
                    <a:pt x="254891" y="369904"/>
                  </a:moveTo>
                  <a:cubicBezTo>
                    <a:pt x="276050" y="369904"/>
                    <a:pt x="297208" y="369904"/>
                    <a:pt x="318367" y="369904"/>
                  </a:cubicBezTo>
                  <a:cubicBezTo>
                    <a:pt x="332323" y="370054"/>
                    <a:pt x="340426" y="377993"/>
                    <a:pt x="340426" y="391774"/>
                  </a:cubicBezTo>
                  <a:cubicBezTo>
                    <a:pt x="340576" y="419935"/>
                    <a:pt x="340576" y="447947"/>
                    <a:pt x="340576" y="475959"/>
                  </a:cubicBezTo>
                  <a:cubicBezTo>
                    <a:pt x="340426" y="484497"/>
                    <a:pt x="336974" y="488691"/>
                    <a:pt x="330072" y="488691"/>
                  </a:cubicBezTo>
                  <a:cubicBezTo>
                    <a:pt x="323469" y="488541"/>
                    <a:pt x="319868" y="484047"/>
                    <a:pt x="319868" y="475659"/>
                  </a:cubicBezTo>
                  <a:cubicBezTo>
                    <a:pt x="319717" y="458133"/>
                    <a:pt x="319868" y="440457"/>
                    <a:pt x="319717" y="422931"/>
                  </a:cubicBezTo>
                  <a:cubicBezTo>
                    <a:pt x="319717" y="420385"/>
                    <a:pt x="320018" y="417689"/>
                    <a:pt x="319567" y="415292"/>
                  </a:cubicBezTo>
                  <a:cubicBezTo>
                    <a:pt x="319417" y="413794"/>
                    <a:pt x="317917" y="412596"/>
                    <a:pt x="317166" y="411247"/>
                  </a:cubicBezTo>
                  <a:cubicBezTo>
                    <a:pt x="316266" y="412745"/>
                    <a:pt x="315366" y="414093"/>
                    <a:pt x="314765" y="415591"/>
                  </a:cubicBezTo>
                  <a:cubicBezTo>
                    <a:pt x="314465" y="416340"/>
                    <a:pt x="314916" y="417389"/>
                    <a:pt x="314916" y="418288"/>
                  </a:cubicBezTo>
                  <a:cubicBezTo>
                    <a:pt x="314916" y="475359"/>
                    <a:pt x="314916" y="532431"/>
                    <a:pt x="314615" y="589353"/>
                  </a:cubicBezTo>
                  <a:cubicBezTo>
                    <a:pt x="314615" y="593847"/>
                    <a:pt x="312665" y="599539"/>
                    <a:pt x="309513" y="602086"/>
                  </a:cubicBezTo>
                  <a:cubicBezTo>
                    <a:pt x="306362" y="604482"/>
                    <a:pt x="300360" y="604782"/>
                    <a:pt x="296158" y="603584"/>
                  </a:cubicBezTo>
                  <a:cubicBezTo>
                    <a:pt x="290456" y="602086"/>
                    <a:pt x="288805" y="596543"/>
                    <a:pt x="288805" y="590701"/>
                  </a:cubicBezTo>
                  <a:cubicBezTo>
                    <a:pt x="288805" y="559694"/>
                    <a:pt x="288805" y="528686"/>
                    <a:pt x="288805" y="497529"/>
                  </a:cubicBezTo>
                  <a:lnTo>
                    <a:pt x="288805" y="489440"/>
                  </a:lnTo>
                  <a:cubicBezTo>
                    <a:pt x="287905" y="488991"/>
                    <a:pt x="287154" y="488691"/>
                    <a:pt x="286404" y="488392"/>
                  </a:cubicBezTo>
                  <a:cubicBezTo>
                    <a:pt x="285354" y="490189"/>
                    <a:pt x="283553" y="492136"/>
                    <a:pt x="283553" y="494084"/>
                  </a:cubicBezTo>
                  <a:cubicBezTo>
                    <a:pt x="283403" y="509513"/>
                    <a:pt x="283403" y="525091"/>
                    <a:pt x="283403" y="540670"/>
                  </a:cubicBezTo>
                  <a:cubicBezTo>
                    <a:pt x="283403" y="556848"/>
                    <a:pt x="283553" y="573025"/>
                    <a:pt x="283403" y="589353"/>
                  </a:cubicBezTo>
                  <a:cubicBezTo>
                    <a:pt x="283403" y="599839"/>
                    <a:pt x="278751" y="605381"/>
                    <a:pt x="270348" y="605231"/>
                  </a:cubicBezTo>
                  <a:cubicBezTo>
                    <a:pt x="262394" y="605081"/>
                    <a:pt x="257893" y="599389"/>
                    <a:pt x="257893" y="589353"/>
                  </a:cubicBezTo>
                  <a:cubicBezTo>
                    <a:pt x="257893" y="533030"/>
                    <a:pt x="257893" y="476708"/>
                    <a:pt x="257893" y="420385"/>
                  </a:cubicBezTo>
                  <a:cubicBezTo>
                    <a:pt x="257893" y="419037"/>
                    <a:pt x="258193" y="417539"/>
                    <a:pt x="257742" y="416340"/>
                  </a:cubicBezTo>
                  <a:cubicBezTo>
                    <a:pt x="257142" y="414543"/>
                    <a:pt x="255792" y="412895"/>
                    <a:pt x="254741" y="411247"/>
                  </a:cubicBezTo>
                  <a:cubicBezTo>
                    <a:pt x="253991" y="412895"/>
                    <a:pt x="252640" y="414543"/>
                    <a:pt x="252640" y="416191"/>
                  </a:cubicBezTo>
                  <a:cubicBezTo>
                    <a:pt x="252490" y="435065"/>
                    <a:pt x="252490" y="454089"/>
                    <a:pt x="252490" y="473112"/>
                  </a:cubicBezTo>
                  <a:cubicBezTo>
                    <a:pt x="252490" y="475060"/>
                    <a:pt x="252640" y="476857"/>
                    <a:pt x="252490" y="478655"/>
                  </a:cubicBezTo>
                  <a:cubicBezTo>
                    <a:pt x="251890" y="484796"/>
                    <a:pt x="247838" y="488691"/>
                    <a:pt x="242136" y="488691"/>
                  </a:cubicBezTo>
                  <a:cubicBezTo>
                    <a:pt x="236434" y="488691"/>
                    <a:pt x="232082" y="484647"/>
                    <a:pt x="231782" y="478655"/>
                  </a:cubicBezTo>
                  <a:cubicBezTo>
                    <a:pt x="231482" y="471165"/>
                    <a:pt x="231632" y="463825"/>
                    <a:pt x="231632" y="456336"/>
                  </a:cubicBezTo>
                  <a:cubicBezTo>
                    <a:pt x="231632" y="435214"/>
                    <a:pt x="231632" y="414243"/>
                    <a:pt x="231632" y="393122"/>
                  </a:cubicBezTo>
                  <a:cubicBezTo>
                    <a:pt x="231782" y="377993"/>
                    <a:pt x="239735" y="370054"/>
                    <a:pt x="254891" y="369904"/>
                  </a:cubicBezTo>
                  <a:close/>
                  <a:moveTo>
                    <a:pt x="93383" y="369904"/>
                  </a:moveTo>
                  <a:cubicBezTo>
                    <a:pt x="114555" y="369904"/>
                    <a:pt x="135727" y="369904"/>
                    <a:pt x="156749" y="369904"/>
                  </a:cubicBezTo>
                  <a:cubicBezTo>
                    <a:pt x="170864" y="370054"/>
                    <a:pt x="178973" y="377993"/>
                    <a:pt x="178973" y="391774"/>
                  </a:cubicBezTo>
                  <a:cubicBezTo>
                    <a:pt x="179123" y="419935"/>
                    <a:pt x="179123" y="447947"/>
                    <a:pt x="178973" y="475959"/>
                  </a:cubicBezTo>
                  <a:cubicBezTo>
                    <a:pt x="178973" y="484497"/>
                    <a:pt x="175369" y="488691"/>
                    <a:pt x="168612" y="488691"/>
                  </a:cubicBezTo>
                  <a:cubicBezTo>
                    <a:pt x="162005" y="488541"/>
                    <a:pt x="158401" y="484047"/>
                    <a:pt x="158251" y="475659"/>
                  </a:cubicBezTo>
                  <a:cubicBezTo>
                    <a:pt x="158251" y="458133"/>
                    <a:pt x="158251" y="440457"/>
                    <a:pt x="158251" y="422931"/>
                  </a:cubicBezTo>
                  <a:cubicBezTo>
                    <a:pt x="158251" y="420385"/>
                    <a:pt x="158551" y="417689"/>
                    <a:pt x="158101" y="415292"/>
                  </a:cubicBezTo>
                  <a:cubicBezTo>
                    <a:pt x="157951" y="413794"/>
                    <a:pt x="156449" y="412596"/>
                    <a:pt x="155698" y="411247"/>
                  </a:cubicBezTo>
                  <a:cubicBezTo>
                    <a:pt x="154797" y="412745"/>
                    <a:pt x="153896" y="414093"/>
                    <a:pt x="153296" y="415591"/>
                  </a:cubicBezTo>
                  <a:cubicBezTo>
                    <a:pt x="152995" y="416340"/>
                    <a:pt x="153446" y="417389"/>
                    <a:pt x="153446" y="418288"/>
                  </a:cubicBezTo>
                  <a:cubicBezTo>
                    <a:pt x="153446" y="475359"/>
                    <a:pt x="153446" y="532431"/>
                    <a:pt x="153146" y="589353"/>
                  </a:cubicBezTo>
                  <a:cubicBezTo>
                    <a:pt x="153146" y="593847"/>
                    <a:pt x="151193" y="599539"/>
                    <a:pt x="148040" y="602086"/>
                  </a:cubicBezTo>
                  <a:cubicBezTo>
                    <a:pt x="144887" y="604482"/>
                    <a:pt x="138880" y="604782"/>
                    <a:pt x="134676" y="603584"/>
                  </a:cubicBezTo>
                  <a:cubicBezTo>
                    <a:pt x="128970" y="602086"/>
                    <a:pt x="127168" y="596543"/>
                    <a:pt x="127318" y="590701"/>
                  </a:cubicBezTo>
                  <a:cubicBezTo>
                    <a:pt x="127318" y="559694"/>
                    <a:pt x="127318" y="528686"/>
                    <a:pt x="127318" y="497529"/>
                  </a:cubicBezTo>
                  <a:lnTo>
                    <a:pt x="127318" y="489440"/>
                  </a:lnTo>
                  <a:cubicBezTo>
                    <a:pt x="126417" y="488991"/>
                    <a:pt x="125667" y="488691"/>
                    <a:pt x="124766" y="488392"/>
                  </a:cubicBezTo>
                  <a:cubicBezTo>
                    <a:pt x="123865" y="490189"/>
                    <a:pt x="122063" y="492136"/>
                    <a:pt x="122063" y="494084"/>
                  </a:cubicBezTo>
                  <a:cubicBezTo>
                    <a:pt x="121913" y="509513"/>
                    <a:pt x="121913" y="525091"/>
                    <a:pt x="121913" y="540670"/>
                  </a:cubicBezTo>
                  <a:cubicBezTo>
                    <a:pt x="121913" y="556848"/>
                    <a:pt x="122063" y="573025"/>
                    <a:pt x="121913" y="589353"/>
                  </a:cubicBezTo>
                  <a:cubicBezTo>
                    <a:pt x="121913" y="599839"/>
                    <a:pt x="117258" y="605381"/>
                    <a:pt x="108849" y="605231"/>
                  </a:cubicBezTo>
                  <a:cubicBezTo>
                    <a:pt x="100890" y="605081"/>
                    <a:pt x="96236" y="599389"/>
                    <a:pt x="96236" y="589353"/>
                  </a:cubicBezTo>
                  <a:cubicBezTo>
                    <a:pt x="96236" y="533030"/>
                    <a:pt x="96236" y="476708"/>
                    <a:pt x="96236" y="420385"/>
                  </a:cubicBezTo>
                  <a:cubicBezTo>
                    <a:pt x="96236" y="419037"/>
                    <a:pt x="96686" y="417539"/>
                    <a:pt x="96236" y="416340"/>
                  </a:cubicBezTo>
                  <a:cubicBezTo>
                    <a:pt x="95485" y="414543"/>
                    <a:pt x="94283" y="412895"/>
                    <a:pt x="93232" y="411247"/>
                  </a:cubicBezTo>
                  <a:cubicBezTo>
                    <a:pt x="92482" y="412895"/>
                    <a:pt x="91130" y="414543"/>
                    <a:pt x="91130" y="416191"/>
                  </a:cubicBezTo>
                  <a:cubicBezTo>
                    <a:pt x="90980" y="435065"/>
                    <a:pt x="90980" y="454089"/>
                    <a:pt x="90980" y="473112"/>
                  </a:cubicBezTo>
                  <a:cubicBezTo>
                    <a:pt x="90980" y="475060"/>
                    <a:pt x="91130" y="476857"/>
                    <a:pt x="90980" y="478655"/>
                  </a:cubicBezTo>
                  <a:cubicBezTo>
                    <a:pt x="90379" y="484796"/>
                    <a:pt x="86175" y="488691"/>
                    <a:pt x="80469" y="488691"/>
                  </a:cubicBezTo>
                  <a:cubicBezTo>
                    <a:pt x="74913" y="488691"/>
                    <a:pt x="70559" y="484647"/>
                    <a:pt x="70258" y="478655"/>
                  </a:cubicBezTo>
                  <a:cubicBezTo>
                    <a:pt x="69958" y="471165"/>
                    <a:pt x="70108" y="463825"/>
                    <a:pt x="70108" y="456336"/>
                  </a:cubicBezTo>
                  <a:cubicBezTo>
                    <a:pt x="70108" y="435214"/>
                    <a:pt x="70108" y="414243"/>
                    <a:pt x="70108" y="393122"/>
                  </a:cubicBezTo>
                  <a:cubicBezTo>
                    <a:pt x="70258" y="377993"/>
                    <a:pt x="78217" y="370054"/>
                    <a:pt x="93383" y="369904"/>
                  </a:cubicBezTo>
                  <a:close/>
                  <a:moveTo>
                    <a:pt x="446680" y="319732"/>
                  </a:moveTo>
                  <a:cubicBezTo>
                    <a:pt x="458231" y="319732"/>
                    <a:pt x="467382" y="329023"/>
                    <a:pt x="467232" y="340562"/>
                  </a:cubicBezTo>
                  <a:cubicBezTo>
                    <a:pt x="467232" y="352101"/>
                    <a:pt x="458081" y="360942"/>
                    <a:pt x="446230" y="360792"/>
                  </a:cubicBezTo>
                  <a:cubicBezTo>
                    <a:pt x="434979" y="360642"/>
                    <a:pt x="425828" y="351501"/>
                    <a:pt x="425828" y="340412"/>
                  </a:cubicBezTo>
                  <a:cubicBezTo>
                    <a:pt x="425678" y="329023"/>
                    <a:pt x="435129" y="319732"/>
                    <a:pt x="446680" y="319732"/>
                  </a:cubicBezTo>
                  <a:close/>
                  <a:moveTo>
                    <a:pt x="286251" y="319732"/>
                  </a:moveTo>
                  <a:cubicBezTo>
                    <a:pt x="297821" y="319732"/>
                    <a:pt x="306988" y="329023"/>
                    <a:pt x="306838" y="340562"/>
                  </a:cubicBezTo>
                  <a:cubicBezTo>
                    <a:pt x="306838" y="352101"/>
                    <a:pt x="297671" y="360942"/>
                    <a:pt x="285800" y="360792"/>
                  </a:cubicBezTo>
                  <a:cubicBezTo>
                    <a:pt x="274680" y="360642"/>
                    <a:pt x="265363" y="351501"/>
                    <a:pt x="265363" y="340412"/>
                  </a:cubicBezTo>
                  <a:cubicBezTo>
                    <a:pt x="265213" y="329023"/>
                    <a:pt x="274680" y="319732"/>
                    <a:pt x="286251" y="319732"/>
                  </a:cubicBezTo>
                  <a:close/>
                  <a:moveTo>
                    <a:pt x="124761" y="319732"/>
                  </a:moveTo>
                  <a:cubicBezTo>
                    <a:pt x="136162" y="319732"/>
                    <a:pt x="145463" y="329023"/>
                    <a:pt x="145313" y="340562"/>
                  </a:cubicBezTo>
                  <a:cubicBezTo>
                    <a:pt x="145313" y="352101"/>
                    <a:pt x="136012" y="360942"/>
                    <a:pt x="124311" y="360792"/>
                  </a:cubicBezTo>
                  <a:cubicBezTo>
                    <a:pt x="113060" y="360642"/>
                    <a:pt x="103909" y="351501"/>
                    <a:pt x="103909" y="340412"/>
                  </a:cubicBezTo>
                  <a:cubicBezTo>
                    <a:pt x="103759" y="329023"/>
                    <a:pt x="113210" y="319732"/>
                    <a:pt x="124761" y="319732"/>
                  </a:cubicBezTo>
                  <a:close/>
                  <a:moveTo>
                    <a:pt x="486573" y="50322"/>
                  </a:moveTo>
                  <a:cubicBezTo>
                    <a:pt x="507745" y="50172"/>
                    <a:pt x="528917" y="50172"/>
                    <a:pt x="549940" y="50322"/>
                  </a:cubicBezTo>
                  <a:cubicBezTo>
                    <a:pt x="564054" y="50322"/>
                    <a:pt x="572163" y="58263"/>
                    <a:pt x="572163" y="72198"/>
                  </a:cubicBezTo>
                  <a:cubicBezTo>
                    <a:pt x="572313" y="100217"/>
                    <a:pt x="572163" y="128235"/>
                    <a:pt x="572163" y="156404"/>
                  </a:cubicBezTo>
                  <a:cubicBezTo>
                    <a:pt x="572163" y="164795"/>
                    <a:pt x="568559" y="169140"/>
                    <a:pt x="561802" y="168990"/>
                  </a:cubicBezTo>
                  <a:cubicBezTo>
                    <a:pt x="555195" y="168841"/>
                    <a:pt x="551591" y="164495"/>
                    <a:pt x="551441" y="156105"/>
                  </a:cubicBezTo>
                  <a:cubicBezTo>
                    <a:pt x="551441" y="138424"/>
                    <a:pt x="551441" y="120894"/>
                    <a:pt x="551441" y="103213"/>
                  </a:cubicBezTo>
                  <a:cubicBezTo>
                    <a:pt x="551441" y="100666"/>
                    <a:pt x="551741" y="98119"/>
                    <a:pt x="551291" y="95572"/>
                  </a:cubicBezTo>
                  <a:cubicBezTo>
                    <a:pt x="551141" y="94223"/>
                    <a:pt x="549639" y="93024"/>
                    <a:pt x="548738" y="91676"/>
                  </a:cubicBezTo>
                  <a:cubicBezTo>
                    <a:pt x="547988" y="93024"/>
                    <a:pt x="547087" y="94373"/>
                    <a:pt x="546486" y="95871"/>
                  </a:cubicBezTo>
                  <a:cubicBezTo>
                    <a:pt x="546186" y="96770"/>
                    <a:pt x="546486" y="97819"/>
                    <a:pt x="546486" y="98718"/>
                  </a:cubicBezTo>
                  <a:cubicBezTo>
                    <a:pt x="546636" y="155655"/>
                    <a:pt x="546636" y="212742"/>
                    <a:pt x="546336" y="269829"/>
                  </a:cubicBezTo>
                  <a:cubicBezTo>
                    <a:pt x="546336" y="274174"/>
                    <a:pt x="544384" y="280017"/>
                    <a:pt x="541230" y="282415"/>
                  </a:cubicBezTo>
                  <a:cubicBezTo>
                    <a:pt x="538077" y="284812"/>
                    <a:pt x="532071" y="285112"/>
                    <a:pt x="527866" y="284063"/>
                  </a:cubicBezTo>
                  <a:cubicBezTo>
                    <a:pt x="522160" y="282415"/>
                    <a:pt x="520358" y="277021"/>
                    <a:pt x="520509" y="271177"/>
                  </a:cubicBezTo>
                  <a:cubicBezTo>
                    <a:pt x="520509" y="240162"/>
                    <a:pt x="520509" y="208996"/>
                    <a:pt x="520509" y="177980"/>
                  </a:cubicBezTo>
                  <a:lnTo>
                    <a:pt x="520509" y="169740"/>
                  </a:lnTo>
                  <a:cubicBezTo>
                    <a:pt x="519608" y="169440"/>
                    <a:pt x="518857" y="169140"/>
                    <a:pt x="517956" y="168691"/>
                  </a:cubicBezTo>
                  <a:cubicBezTo>
                    <a:pt x="517055" y="170639"/>
                    <a:pt x="515253" y="172437"/>
                    <a:pt x="515253" y="174384"/>
                  </a:cubicBezTo>
                  <a:cubicBezTo>
                    <a:pt x="515103" y="189967"/>
                    <a:pt x="515103" y="205400"/>
                    <a:pt x="515103" y="220983"/>
                  </a:cubicBezTo>
                  <a:cubicBezTo>
                    <a:pt x="515103" y="237165"/>
                    <a:pt x="515253" y="253497"/>
                    <a:pt x="515103" y="269679"/>
                  </a:cubicBezTo>
                  <a:cubicBezTo>
                    <a:pt x="515103" y="280167"/>
                    <a:pt x="510448" y="285861"/>
                    <a:pt x="502039" y="285711"/>
                  </a:cubicBezTo>
                  <a:cubicBezTo>
                    <a:pt x="494081" y="285561"/>
                    <a:pt x="489426" y="279718"/>
                    <a:pt x="489426" y="269829"/>
                  </a:cubicBezTo>
                  <a:cubicBezTo>
                    <a:pt x="489426" y="213491"/>
                    <a:pt x="489426" y="157153"/>
                    <a:pt x="489426" y="100816"/>
                  </a:cubicBezTo>
                  <a:cubicBezTo>
                    <a:pt x="489426" y="99318"/>
                    <a:pt x="489876" y="97819"/>
                    <a:pt x="489426" y="96620"/>
                  </a:cubicBezTo>
                  <a:cubicBezTo>
                    <a:pt x="488675" y="94822"/>
                    <a:pt x="487474" y="93324"/>
                    <a:pt x="486423" y="91526"/>
                  </a:cubicBezTo>
                  <a:cubicBezTo>
                    <a:pt x="485672" y="93174"/>
                    <a:pt x="484320" y="94822"/>
                    <a:pt x="484320" y="96471"/>
                  </a:cubicBezTo>
                  <a:cubicBezTo>
                    <a:pt x="484170" y="115500"/>
                    <a:pt x="484170" y="134529"/>
                    <a:pt x="484170" y="153557"/>
                  </a:cubicBezTo>
                  <a:cubicBezTo>
                    <a:pt x="484170" y="155355"/>
                    <a:pt x="484320" y="157153"/>
                    <a:pt x="484170" y="159101"/>
                  </a:cubicBezTo>
                  <a:cubicBezTo>
                    <a:pt x="483570" y="165095"/>
                    <a:pt x="479515" y="168990"/>
                    <a:pt x="473659" y="168990"/>
                  </a:cubicBezTo>
                  <a:cubicBezTo>
                    <a:pt x="468103" y="168990"/>
                    <a:pt x="463749" y="165095"/>
                    <a:pt x="463448" y="158951"/>
                  </a:cubicBezTo>
                  <a:cubicBezTo>
                    <a:pt x="463148" y="151610"/>
                    <a:pt x="463298" y="144118"/>
                    <a:pt x="463298" y="136776"/>
                  </a:cubicBezTo>
                  <a:cubicBezTo>
                    <a:pt x="463298" y="115649"/>
                    <a:pt x="463298" y="94523"/>
                    <a:pt x="463298" y="73396"/>
                  </a:cubicBezTo>
                  <a:cubicBezTo>
                    <a:pt x="463448" y="58263"/>
                    <a:pt x="471407" y="50322"/>
                    <a:pt x="486573" y="50322"/>
                  </a:cubicBezTo>
                  <a:close/>
                  <a:moveTo>
                    <a:pt x="335477" y="50322"/>
                  </a:moveTo>
                  <a:cubicBezTo>
                    <a:pt x="356636" y="50172"/>
                    <a:pt x="377794" y="50172"/>
                    <a:pt x="398953" y="50322"/>
                  </a:cubicBezTo>
                  <a:cubicBezTo>
                    <a:pt x="412909" y="50322"/>
                    <a:pt x="421012" y="58263"/>
                    <a:pt x="421012" y="72198"/>
                  </a:cubicBezTo>
                  <a:cubicBezTo>
                    <a:pt x="421162" y="100217"/>
                    <a:pt x="421162" y="128235"/>
                    <a:pt x="421012" y="156404"/>
                  </a:cubicBezTo>
                  <a:cubicBezTo>
                    <a:pt x="421012" y="164795"/>
                    <a:pt x="417560" y="168990"/>
                    <a:pt x="410658" y="168990"/>
                  </a:cubicBezTo>
                  <a:cubicBezTo>
                    <a:pt x="404055" y="168841"/>
                    <a:pt x="400454" y="164495"/>
                    <a:pt x="400303" y="156105"/>
                  </a:cubicBezTo>
                  <a:cubicBezTo>
                    <a:pt x="400303" y="138424"/>
                    <a:pt x="400303" y="120744"/>
                    <a:pt x="400303" y="103213"/>
                  </a:cubicBezTo>
                  <a:cubicBezTo>
                    <a:pt x="400454" y="100666"/>
                    <a:pt x="400604" y="98119"/>
                    <a:pt x="400153" y="95572"/>
                  </a:cubicBezTo>
                  <a:cubicBezTo>
                    <a:pt x="400003" y="94223"/>
                    <a:pt x="398653" y="92875"/>
                    <a:pt x="397752" y="91676"/>
                  </a:cubicBezTo>
                  <a:cubicBezTo>
                    <a:pt x="396852" y="93024"/>
                    <a:pt x="395952" y="94373"/>
                    <a:pt x="395351" y="95871"/>
                  </a:cubicBezTo>
                  <a:cubicBezTo>
                    <a:pt x="395051" y="96770"/>
                    <a:pt x="395502" y="97669"/>
                    <a:pt x="395502" y="98718"/>
                  </a:cubicBezTo>
                  <a:cubicBezTo>
                    <a:pt x="395502" y="155655"/>
                    <a:pt x="395502" y="212742"/>
                    <a:pt x="395201" y="269829"/>
                  </a:cubicBezTo>
                  <a:cubicBezTo>
                    <a:pt x="395201" y="274174"/>
                    <a:pt x="393251" y="280017"/>
                    <a:pt x="390099" y="282415"/>
                  </a:cubicBezTo>
                  <a:cubicBezTo>
                    <a:pt x="386948" y="284812"/>
                    <a:pt x="380946" y="285112"/>
                    <a:pt x="376744" y="284063"/>
                  </a:cubicBezTo>
                  <a:cubicBezTo>
                    <a:pt x="371042" y="282415"/>
                    <a:pt x="369391" y="277021"/>
                    <a:pt x="369391" y="271177"/>
                  </a:cubicBezTo>
                  <a:cubicBezTo>
                    <a:pt x="369391" y="240162"/>
                    <a:pt x="369391" y="208996"/>
                    <a:pt x="369391" y="177980"/>
                  </a:cubicBezTo>
                  <a:lnTo>
                    <a:pt x="369391" y="169740"/>
                  </a:lnTo>
                  <a:cubicBezTo>
                    <a:pt x="368491" y="169440"/>
                    <a:pt x="367740" y="169140"/>
                    <a:pt x="366840" y="168691"/>
                  </a:cubicBezTo>
                  <a:cubicBezTo>
                    <a:pt x="365940" y="170639"/>
                    <a:pt x="364139" y="172437"/>
                    <a:pt x="364139" y="174384"/>
                  </a:cubicBezTo>
                  <a:cubicBezTo>
                    <a:pt x="363989" y="189967"/>
                    <a:pt x="363989" y="205400"/>
                    <a:pt x="363989" y="220983"/>
                  </a:cubicBezTo>
                  <a:cubicBezTo>
                    <a:pt x="363989" y="237165"/>
                    <a:pt x="364139" y="253497"/>
                    <a:pt x="363989" y="269679"/>
                  </a:cubicBezTo>
                  <a:cubicBezTo>
                    <a:pt x="363989" y="280167"/>
                    <a:pt x="359337" y="285861"/>
                    <a:pt x="350934" y="285711"/>
                  </a:cubicBezTo>
                  <a:cubicBezTo>
                    <a:pt x="342980" y="285561"/>
                    <a:pt x="338328" y="279718"/>
                    <a:pt x="338328" y="269829"/>
                  </a:cubicBezTo>
                  <a:cubicBezTo>
                    <a:pt x="338328" y="213491"/>
                    <a:pt x="338328" y="157153"/>
                    <a:pt x="338328" y="100816"/>
                  </a:cubicBezTo>
                  <a:cubicBezTo>
                    <a:pt x="338328" y="99318"/>
                    <a:pt x="338779" y="97819"/>
                    <a:pt x="338328" y="96620"/>
                  </a:cubicBezTo>
                  <a:cubicBezTo>
                    <a:pt x="337578" y="94822"/>
                    <a:pt x="336378" y="93324"/>
                    <a:pt x="335327" y="91526"/>
                  </a:cubicBezTo>
                  <a:cubicBezTo>
                    <a:pt x="334577" y="93174"/>
                    <a:pt x="333226" y="94822"/>
                    <a:pt x="333226" y="96471"/>
                  </a:cubicBezTo>
                  <a:cubicBezTo>
                    <a:pt x="333076" y="115500"/>
                    <a:pt x="333076" y="134529"/>
                    <a:pt x="333076" y="153557"/>
                  </a:cubicBezTo>
                  <a:cubicBezTo>
                    <a:pt x="333076" y="155355"/>
                    <a:pt x="333226" y="157153"/>
                    <a:pt x="333076" y="159101"/>
                  </a:cubicBezTo>
                  <a:cubicBezTo>
                    <a:pt x="332476" y="165095"/>
                    <a:pt x="328424" y="168990"/>
                    <a:pt x="322722" y="168990"/>
                  </a:cubicBezTo>
                  <a:cubicBezTo>
                    <a:pt x="317020" y="168990"/>
                    <a:pt x="312668" y="165095"/>
                    <a:pt x="312368" y="158951"/>
                  </a:cubicBezTo>
                  <a:cubicBezTo>
                    <a:pt x="312068" y="151610"/>
                    <a:pt x="312218" y="144118"/>
                    <a:pt x="312218" y="136626"/>
                  </a:cubicBezTo>
                  <a:cubicBezTo>
                    <a:pt x="312218" y="115649"/>
                    <a:pt x="312218" y="94523"/>
                    <a:pt x="312218" y="73396"/>
                  </a:cubicBezTo>
                  <a:cubicBezTo>
                    <a:pt x="312368" y="58263"/>
                    <a:pt x="320321" y="50322"/>
                    <a:pt x="335477" y="50322"/>
                  </a:cubicBezTo>
                  <a:close/>
                  <a:moveTo>
                    <a:pt x="174447" y="50322"/>
                  </a:moveTo>
                  <a:cubicBezTo>
                    <a:pt x="195606" y="50172"/>
                    <a:pt x="216764" y="50172"/>
                    <a:pt x="237773" y="50322"/>
                  </a:cubicBezTo>
                  <a:cubicBezTo>
                    <a:pt x="251879" y="50322"/>
                    <a:pt x="259982" y="58263"/>
                    <a:pt x="259982" y="72198"/>
                  </a:cubicBezTo>
                  <a:cubicBezTo>
                    <a:pt x="260132" y="100217"/>
                    <a:pt x="260132" y="128235"/>
                    <a:pt x="259982" y="156404"/>
                  </a:cubicBezTo>
                  <a:cubicBezTo>
                    <a:pt x="259982" y="164795"/>
                    <a:pt x="256380" y="168990"/>
                    <a:pt x="249628" y="168990"/>
                  </a:cubicBezTo>
                  <a:cubicBezTo>
                    <a:pt x="243025" y="168841"/>
                    <a:pt x="239424" y="164495"/>
                    <a:pt x="239273" y="156105"/>
                  </a:cubicBezTo>
                  <a:cubicBezTo>
                    <a:pt x="239273" y="138424"/>
                    <a:pt x="239273" y="120744"/>
                    <a:pt x="239273" y="103213"/>
                  </a:cubicBezTo>
                  <a:cubicBezTo>
                    <a:pt x="239273" y="100666"/>
                    <a:pt x="239574" y="98119"/>
                    <a:pt x="239123" y="95572"/>
                  </a:cubicBezTo>
                  <a:cubicBezTo>
                    <a:pt x="238973" y="94223"/>
                    <a:pt x="237473" y="92875"/>
                    <a:pt x="236722" y="91676"/>
                  </a:cubicBezTo>
                  <a:cubicBezTo>
                    <a:pt x="235822" y="93024"/>
                    <a:pt x="234922" y="94373"/>
                    <a:pt x="234321" y="95871"/>
                  </a:cubicBezTo>
                  <a:cubicBezTo>
                    <a:pt x="234021" y="96770"/>
                    <a:pt x="234321" y="97669"/>
                    <a:pt x="234321" y="98718"/>
                  </a:cubicBezTo>
                  <a:cubicBezTo>
                    <a:pt x="234472" y="155655"/>
                    <a:pt x="234472" y="212742"/>
                    <a:pt x="234171" y="269829"/>
                  </a:cubicBezTo>
                  <a:cubicBezTo>
                    <a:pt x="234171" y="274174"/>
                    <a:pt x="232221" y="280017"/>
                    <a:pt x="229069" y="282415"/>
                  </a:cubicBezTo>
                  <a:cubicBezTo>
                    <a:pt x="225918" y="284812"/>
                    <a:pt x="219916" y="285112"/>
                    <a:pt x="215714" y="284063"/>
                  </a:cubicBezTo>
                  <a:cubicBezTo>
                    <a:pt x="210012" y="282415"/>
                    <a:pt x="208361" y="277021"/>
                    <a:pt x="208361" y="271177"/>
                  </a:cubicBezTo>
                  <a:cubicBezTo>
                    <a:pt x="208361" y="240162"/>
                    <a:pt x="208361" y="208996"/>
                    <a:pt x="208361" y="177980"/>
                  </a:cubicBezTo>
                  <a:lnTo>
                    <a:pt x="208361" y="169740"/>
                  </a:lnTo>
                  <a:cubicBezTo>
                    <a:pt x="207461" y="169440"/>
                    <a:pt x="206710" y="169140"/>
                    <a:pt x="205810" y="168691"/>
                  </a:cubicBezTo>
                  <a:cubicBezTo>
                    <a:pt x="204910" y="170639"/>
                    <a:pt x="203109" y="172437"/>
                    <a:pt x="203109" y="174384"/>
                  </a:cubicBezTo>
                  <a:cubicBezTo>
                    <a:pt x="202959" y="189967"/>
                    <a:pt x="202959" y="205400"/>
                    <a:pt x="202959" y="220983"/>
                  </a:cubicBezTo>
                  <a:cubicBezTo>
                    <a:pt x="202959" y="237165"/>
                    <a:pt x="203109" y="253497"/>
                    <a:pt x="202959" y="269679"/>
                  </a:cubicBezTo>
                  <a:cubicBezTo>
                    <a:pt x="202959" y="280167"/>
                    <a:pt x="198307" y="285861"/>
                    <a:pt x="189904" y="285711"/>
                  </a:cubicBezTo>
                  <a:cubicBezTo>
                    <a:pt x="181950" y="285561"/>
                    <a:pt x="177298" y="279718"/>
                    <a:pt x="177298" y="269829"/>
                  </a:cubicBezTo>
                  <a:cubicBezTo>
                    <a:pt x="177298" y="213491"/>
                    <a:pt x="177298" y="157153"/>
                    <a:pt x="177298" y="100816"/>
                  </a:cubicBezTo>
                  <a:cubicBezTo>
                    <a:pt x="177298" y="99318"/>
                    <a:pt x="177749" y="97819"/>
                    <a:pt x="177298" y="96620"/>
                  </a:cubicBezTo>
                  <a:cubicBezTo>
                    <a:pt x="176548" y="94822"/>
                    <a:pt x="175348" y="93174"/>
                    <a:pt x="174297" y="91526"/>
                  </a:cubicBezTo>
                  <a:cubicBezTo>
                    <a:pt x="173547" y="93174"/>
                    <a:pt x="172196" y="94822"/>
                    <a:pt x="172196" y="96471"/>
                  </a:cubicBezTo>
                  <a:cubicBezTo>
                    <a:pt x="172046" y="115500"/>
                    <a:pt x="172046" y="134529"/>
                    <a:pt x="172046" y="153557"/>
                  </a:cubicBezTo>
                  <a:cubicBezTo>
                    <a:pt x="172046" y="155355"/>
                    <a:pt x="172196" y="157153"/>
                    <a:pt x="172046" y="159101"/>
                  </a:cubicBezTo>
                  <a:cubicBezTo>
                    <a:pt x="171446" y="165095"/>
                    <a:pt x="167394" y="168990"/>
                    <a:pt x="161542" y="168990"/>
                  </a:cubicBezTo>
                  <a:cubicBezTo>
                    <a:pt x="155990" y="168990"/>
                    <a:pt x="151638" y="165095"/>
                    <a:pt x="151338" y="158951"/>
                  </a:cubicBezTo>
                  <a:cubicBezTo>
                    <a:pt x="151038" y="151610"/>
                    <a:pt x="151188" y="144118"/>
                    <a:pt x="151188" y="136626"/>
                  </a:cubicBezTo>
                  <a:cubicBezTo>
                    <a:pt x="151188" y="115649"/>
                    <a:pt x="151188" y="94523"/>
                    <a:pt x="151188" y="73396"/>
                  </a:cubicBezTo>
                  <a:cubicBezTo>
                    <a:pt x="151338" y="58263"/>
                    <a:pt x="159291" y="50322"/>
                    <a:pt x="174447" y="50322"/>
                  </a:cubicBezTo>
                  <a:close/>
                  <a:moveTo>
                    <a:pt x="23296" y="50322"/>
                  </a:moveTo>
                  <a:cubicBezTo>
                    <a:pt x="44455" y="50172"/>
                    <a:pt x="65613" y="50172"/>
                    <a:pt x="86772" y="50322"/>
                  </a:cubicBezTo>
                  <a:cubicBezTo>
                    <a:pt x="100728" y="50322"/>
                    <a:pt x="108831" y="58263"/>
                    <a:pt x="108831" y="72198"/>
                  </a:cubicBezTo>
                  <a:cubicBezTo>
                    <a:pt x="108981" y="100217"/>
                    <a:pt x="108981" y="128235"/>
                    <a:pt x="108831" y="156404"/>
                  </a:cubicBezTo>
                  <a:cubicBezTo>
                    <a:pt x="108831" y="164795"/>
                    <a:pt x="105229" y="168990"/>
                    <a:pt x="98477" y="168990"/>
                  </a:cubicBezTo>
                  <a:cubicBezTo>
                    <a:pt x="91874" y="168841"/>
                    <a:pt x="88273" y="164495"/>
                    <a:pt x="88273" y="156105"/>
                  </a:cubicBezTo>
                  <a:cubicBezTo>
                    <a:pt x="88122" y="138424"/>
                    <a:pt x="88122" y="120744"/>
                    <a:pt x="88273" y="103213"/>
                  </a:cubicBezTo>
                  <a:cubicBezTo>
                    <a:pt x="88273" y="100666"/>
                    <a:pt x="88423" y="98119"/>
                    <a:pt x="87972" y="95572"/>
                  </a:cubicBezTo>
                  <a:cubicBezTo>
                    <a:pt x="87822" y="94223"/>
                    <a:pt x="86472" y="92875"/>
                    <a:pt x="85571" y="91676"/>
                  </a:cubicBezTo>
                  <a:cubicBezTo>
                    <a:pt x="84671" y="93024"/>
                    <a:pt x="83771" y="94373"/>
                    <a:pt x="83170" y="95871"/>
                  </a:cubicBezTo>
                  <a:cubicBezTo>
                    <a:pt x="82870" y="96770"/>
                    <a:pt x="83321" y="97669"/>
                    <a:pt x="83321" y="98718"/>
                  </a:cubicBezTo>
                  <a:cubicBezTo>
                    <a:pt x="83321" y="155655"/>
                    <a:pt x="83471" y="212742"/>
                    <a:pt x="83020" y="269829"/>
                  </a:cubicBezTo>
                  <a:cubicBezTo>
                    <a:pt x="83020" y="274174"/>
                    <a:pt x="81070" y="280017"/>
                    <a:pt x="77918" y="282415"/>
                  </a:cubicBezTo>
                  <a:cubicBezTo>
                    <a:pt x="74767" y="284812"/>
                    <a:pt x="68765" y="285112"/>
                    <a:pt x="64563" y="284063"/>
                  </a:cubicBezTo>
                  <a:cubicBezTo>
                    <a:pt x="58861" y="282415"/>
                    <a:pt x="57210" y="277021"/>
                    <a:pt x="57210" y="271177"/>
                  </a:cubicBezTo>
                  <a:cubicBezTo>
                    <a:pt x="57210" y="240012"/>
                    <a:pt x="57210" y="208996"/>
                    <a:pt x="57210" y="177980"/>
                  </a:cubicBezTo>
                  <a:lnTo>
                    <a:pt x="57210" y="169740"/>
                  </a:lnTo>
                  <a:cubicBezTo>
                    <a:pt x="56310" y="169440"/>
                    <a:pt x="55559" y="169140"/>
                    <a:pt x="54659" y="168691"/>
                  </a:cubicBezTo>
                  <a:cubicBezTo>
                    <a:pt x="53759" y="170639"/>
                    <a:pt x="51958" y="172437"/>
                    <a:pt x="51958" y="174384"/>
                  </a:cubicBezTo>
                  <a:cubicBezTo>
                    <a:pt x="51808" y="189967"/>
                    <a:pt x="51808" y="205400"/>
                    <a:pt x="51808" y="220983"/>
                  </a:cubicBezTo>
                  <a:cubicBezTo>
                    <a:pt x="51808" y="237165"/>
                    <a:pt x="51958" y="253497"/>
                    <a:pt x="51808" y="269679"/>
                  </a:cubicBezTo>
                  <a:cubicBezTo>
                    <a:pt x="51808" y="280167"/>
                    <a:pt x="47156" y="285861"/>
                    <a:pt x="38753" y="285711"/>
                  </a:cubicBezTo>
                  <a:cubicBezTo>
                    <a:pt x="30799" y="285561"/>
                    <a:pt x="26298" y="279718"/>
                    <a:pt x="26298" y="269829"/>
                  </a:cubicBezTo>
                  <a:cubicBezTo>
                    <a:pt x="26147" y="213491"/>
                    <a:pt x="26298" y="157153"/>
                    <a:pt x="26298" y="100816"/>
                  </a:cubicBezTo>
                  <a:cubicBezTo>
                    <a:pt x="26298" y="99318"/>
                    <a:pt x="26598" y="97819"/>
                    <a:pt x="26147" y="96620"/>
                  </a:cubicBezTo>
                  <a:cubicBezTo>
                    <a:pt x="25397" y="94822"/>
                    <a:pt x="24197" y="93324"/>
                    <a:pt x="23146" y="91526"/>
                  </a:cubicBezTo>
                  <a:cubicBezTo>
                    <a:pt x="22396" y="93174"/>
                    <a:pt x="21045" y="94822"/>
                    <a:pt x="21045" y="96471"/>
                  </a:cubicBezTo>
                  <a:cubicBezTo>
                    <a:pt x="20895" y="115500"/>
                    <a:pt x="20895" y="134529"/>
                    <a:pt x="20895" y="153557"/>
                  </a:cubicBezTo>
                  <a:cubicBezTo>
                    <a:pt x="20895" y="155355"/>
                    <a:pt x="21045" y="157153"/>
                    <a:pt x="20895" y="159101"/>
                  </a:cubicBezTo>
                  <a:cubicBezTo>
                    <a:pt x="20295" y="165095"/>
                    <a:pt x="16243" y="168990"/>
                    <a:pt x="10541" y="168990"/>
                  </a:cubicBezTo>
                  <a:cubicBezTo>
                    <a:pt x="4839" y="168990"/>
                    <a:pt x="487" y="165095"/>
                    <a:pt x="187" y="158951"/>
                  </a:cubicBezTo>
                  <a:cubicBezTo>
                    <a:pt x="-113" y="151610"/>
                    <a:pt x="37" y="144118"/>
                    <a:pt x="37" y="136776"/>
                  </a:cubicBezTo>
                  <a:cubicBezTo>
                    <a:pt x="37" y="115649"/>
                    <a:pt x="37" y="94523"/>
                    <a:pt x="37" y="73396"/>
                  </a:cubicBezTo>
                  <a:cubicBezTo>
                    <a:pt x="187" y="58263"/>
                    <a:pt x="8140" y="50322"/>
                    <a:pt x="23296" y="50322"/>
                  </a:cubicBezTo>
                  <a:close/>
                  <a:moveTo>
                    <a:pt x="517951" y="0"/>
                  </a:moveTo>
                  <a:cubicBezTo>
                    <a:pt x="529352" y="0"/>
                    <a:pt x="538653" y="9291"/>
                    <a:pt x="538503" y="20830"/>
                  </a:cubicBezTo>
                  <a:cubicBezTo>
                    <a:pt x="538503" y="32369"/>
                    <a:pt x="529352" y="41210"/>
                    <a:pt x="517501" y="41060"/>
                  </a:cubicBezTo>
                  <a:cubicBezTo>
                    <a:pt x="506250" y="40910"/>
                    <a:pt x="497099" y="31769"/>
                    <a:pt x="497099" y="20680"/>
                  </a:cubicBezTo>
                  <a:cubicBezTo>
                    <a:pt x="496949" y="9291"/>
                    <a:pt x="506400" y="0"/>
                    <a:pt x="517951" y="0"/>
                  </a:cubicBezTo>
                  <a:close/>
                  <a:moveTo>
                    <a:pt x="366836" y="0"/>
                  </a:moveTo>
                  <a:cubicBezTo>
                    <a:pt x="378406" y="0"/>
                    <a:pt x="387573" y="9291"/>
                    <a:pt x="387423" y="20830"/>
                  </a:cubicBezTo>
                  <a:cubicBezTo>
                    <a:pt x="387423" y="32369"/>
                    <a:pt x="378256" y="41210"/>
                    <a:pt x="366385" y="41060"/>
                  </a:cubicBezTo>
                  <a:cubicBezTo>
                    <a:pt x="355115" y="41060"/>
                    <a:pt x="345948" y="31769"/>
                    <a:pt x="345948" y="20680"/>
                  </a:cubicBezTo>
                  <a:cubicBezTo>
                    <a:pt x="345798" y="9291"/>
                    <a:pt x="355265" y="0"/>
                    <a:pt x="366836" y="0"/>
                  </a:cubicBezTo>
                  <a:close/>
                  <a:moveTo>
                    <a:pt x="205806" y="0"/>
                  </a:moveTo>
                  <a:cubicBezTo>
                    <a:pt x="217376" y="0"/>
                    <a:pt x="226543" y="9291"/>
                    <a:pt x="226393" y="20830"/>
                  </a:cubicBezTo>
                  <a:cubicBezTo>
                    <a:pt x="226393" y="32369"/>
                    <a:pt x="217226" y="41210"/>
                    <a:pt x="205355" y="41060"/>
                  </a:cubicBezTo>
                  <a:cubicBezTo>
                    <a:pt x="194085" y="41060"/>
                    <a:pt x="184918" y="31769"/>
                    <a:pt x="184918" y="20680"/>
                  </a:cubicBezTo>
                  <a:cubicBezTo>
                    <a:pt x="184768" y="9291"/>
                    <a:pt x="194235" y="0"/>
                    <a:pt x="205806" y="0"/>
                  </a:cubicBezTo>
                  <a:close/>
                  <a:moveTo>
                    <a:pt x="54690" y="0"/>
                  </a:moveTo>
                  <a:cubicBezTo>
                    <a:pt x="66241" y="0"/>
                    <a:pt x="75392" y="9291"/>
                    <a:pt x="75242" y="20830"/>
                  </a:cubicBezTo>
                  <a:cubicBezTo>
                    <a:pt x="75242" y="32369"/>
                    <a:pt x="66091" y="41210"/>
                    <a:pt x="54240" y="41060"/>
                  </a:cubicBezTo>
                  <a:cubicBezTo>
                    <a:pt x="43139" y="41060"/>
                    <a:pt x="33838" y="31769"/>
                    <a:pt x="33838" y="20680"/>
                  </a:cubicBezTo>
                  <a:cubicBezTo>
                    <a:pt x="33688" y="9291"/>
                    <a:pt x="43139" y="0"/>
                    <a:pt x="54690" y="0"/>
                  </a:cubicBezTo>
                  <a:close/>
                </a:path>
              </a:pathLst>
            </a:custGeom>
            <a:solidFill>
              <a:schemeClr val="bg1"/>
            </a:solidFill>
            <a:ln>
              <a:noFill/>
            </a:ln>
          </p:spPr>
          <p:txBody>
            <a:bodyPr/>
            <a:lstStyle/>
            <a:p>
              <a:pPr algn="l" defTabSz="1828800" hangingPunct="1">
                <a:defRPr/>
              </a:pPr>
              <a:endParaRPr lang="zh-CN" altLang="en-US" sz="3600" kern="1200">
                <a:solidFill>
                  <a:prstClr val="black"/>
                </a:solidFill>
                <a:latin typeface="微软雅黑" panose="020F0502020204030204"/>
                <a:ea typeface="微软雅黑"/>
                <a:cs typeface="+mn-ea"/>
                <a:sym typeface="+mn-lt"/>
              </a:endParaRPr>
            </a:p>
          </p:txBody>
        </p:sp>
      </p:grpSp>
      <p:grpSp>
        <p:nvGrpSpPr>
          <p:cNvPr id="83" name="组合 82">
            <a:extLst>
              <a:ext uri="{FF2B5EF4-FFF2-40B4-BE49-F238E27FC236}">
                <a16:creationId xmlns:a16="http://schemas.microsoft.com/office/drawing/2014/main" id="{5E3E0F87-14F7-43D7-8CD3-95E0C981CD36}"/>
              </a:ext>
            </a:extLst>
          </p:cNvPr>
          <p:cNvGrpSpPr/>
          <p:nvPr/>
        </p:nvGrpSpPr>
        <p:grpSpPr>
          <a:xfrm>
            <a:off x="13662450" y="6711948"/>
            <a:ext cx="1872000" cy="1872000"/>
            <a:chOff x="6831225" y="3355974"/>
            <a:chExt cx="936000" cy="936000"/>
          </a:xfrm>
        </p:grpSpPr>
        <p:sp>
          <p:nvSpPr>
            <p:cNvPr id="74" name="Oval 53">
              <a:extLst>
                <a:ext uri="{FF2B5EF4-FFF2-40B4-BE49-F238E27FC236}">
                  <a16:creationId xmlns:a16="http://schemas.microsoft.com/office/drawing/2014/main" id="{8E0A9278-6CFD-473D-85DA-EAD2F8F9525A}"/>
                </a:ext>
              </a:extLst>
            </p:cNvPr>
            <p:cNvSpPr>
              <a:spLocks noChangeArrowheads="1"/>
            </p:cNvSpPr>
            <p:nvPr/>
          </p:nvSpPr>
          <p:spPr bwMode="auto">
            <a:xfrm>
              <a:off x="6831225" y="3355974"/>
              <a:ext cx="936000" cy="936000"/>
            </a:xfrm>
            <a:prstGeom prst="ellipse">
              <a:avLst/>
            </a:prstGeom>
            <a:solidFill>
              <a:srgbClr val="153C78"/>
            </a:solidFill>
            <a:ln w="28575">
              <a:noFill/>
            </a:ln>
            <a:effectLst/>
            <a:scene3d>
              <a:camera prst="orthographicFront">
                <a:rot lat="0" lon="0" rev="0"/>
              </a:camera>
              <a:lightRig rig="soft" dir="t">
                <a:rot lat="0" lon="0" rev="0"/>
              </a:lightRig>
            </a:scene3d>
            <a:sp3d contourW="44450" prstMaterial="matt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828800">
                <a:defRPr/>
              </a:pPr>
              <a:endParaRPr lang="zh-CN" altLang="en-US" sz="4800">
                <a:solidFill>
                  <a:prstClr val="black">
                    <a:lumMod val="65000"/>
                    <a:lumOff val="35000"/>
                  </a:prstClr>
                </a:solidFill>
                <a:latin typeface="微软雅黑" panose="020F0502020204030204"/>
                <a:ea typeface="微软雅黑"/>
                <a:cs typeface="+mn-ea"/>
                <a:sym typeface="+mn-lt"/>
              </a:endParaRPr>
            </a:p>
          </p:txBody>
        </p:sp>
        <p:sp>
          <p:nvSpPr>
            <p:cNvPr id="82" name="two-heads-with-information-transference_43166">
              <a:extLst>
                <a:ext uri="{FF2B5EF4-FFF2-40B4-BE49-F238E27FC236}">
                  <a16:creationId xmlns:a16="http://schemas.microsoft.com/office/drawing/2014/main" id="{1523C9D3-7364-419C-951B-04F0C4D5F06C}"/>
                </a:ext>
              </a:extLst>
            </p:cNvPr>
            <p:cNvSpPr>
              <a:spLocks noChangeAspect="1"/>
            </p:cNvSpPr>
            <p:nvPr/>
          </p:nvSpPr>
          <p:spPr bwMode="auto">
            <a:xfrm>
              <a:off x="7068804" y="3652146"/>
              <a:ext cx="460841" cy="360000"/>
            </a:xfrm>
            <a:custGeom>
              <a:avLst/>
              <a:gdLst>
                <a:gd name="connsiteX0" fmla="*/ 299796 w 608406"/>
                <a:gd name="connsiteY0" fmla="*/ 86787 h 475275"/>
                <a:gd name="connsiteX1" fmla="*/ 403095 w 608406"/>
                <a:gd name="connsiteY1" fmla="*/ 136930 h 475275"/>
                <a:gd name="connsiteX2" fmla="*/ 420311 w 608406"/>
                <a:gd name="connsiteY2" fmla="*/ 131200 h 475275"/>
                <a:gd name="connsiteX3" fmla="*/ 410268 w 608406"/>
                <a:gd name="connsiteY3" fmla="*/ 189938 h 475275"/>
                <a:gd name="connsiteX4" fmla="*/ 364358 w 608406"/>
                <a:gd name="connsiteY4" fmla="*/ 151257 h 475275"/>
                <a:gd name="connsiteX5" fmla="*/ 380140 w 608406"/>
                <a:gd name="connsiteY5" fmla="*/ 145526 h 475275"/>
                <a:gd name="connsiteX6" fmla="*/ 298362 w 608406"/>
                <a:gd name="connsiteY6" fmla="*/ 109710 h 475275"/>
                <a:gd name="connsiteX7" fmla="*/ 172108 w 608406"/>
                <a:gd name="connsiteY7" fmla="*/ 197101 h 475275"/>
                <a:gd name="connsiteX8" fmla="*/ 152022 w 608406"/>
                <a:gd name="connsiteY8" fmla="*/ 185640 h 475275"/>
                <a:gd name="connsiteX9" fmla="*/ 299796 w 608406"/>
                <a:gd name="connsiteY9" fmla="*/ 86787 h 475275"/>
                <a:gd name="connsiteX10" fmla="*/ 474966 w 608406"/>
                <a:gd name="connsiteY10" fmla="*/ 5211 h 475275"/>
                <a:gd name="connsiteX11" fmla="*/ 571170 w 608406"/>
                <a:gd name="connsiteY11" fmla="*/ 53776 h 475275"/>
                <a:gd name="connsiteX12" fmla="*/ 584093 w 608406"/>
                <a:gd name="connsiteY12" fmla="*/ 212914 h 475275"/>
                <a:gd name="connsiteX13" fmla="*/ 581221 w 608406"/>
                <a:gd name="connsiteY13" fmla="*/ 217215 h 475275"/>
                <a:gd name="connsiteX14" fmla="*/ 520914 w 608406"/>
                <a:gd name="connsiteY14" fmla="*/ 354847 h 475275"/>
                <a:gd name="connsiteX15" fmla="*/ 525222 w 608406"/>
                <a:gd name="connsiteY15" fmla="*/ 475275 h 475275"/>
                <a:gd name="connsiteX16" fmla="*/ 424711 w 608406"/>
                <a:gd name="connsiteY16" fmla="*/ 475275 h 475275"/>
                <a:gd name="connsiteX17" fmla="*/ 416095 w 608406"/>
                <a:gd name="connsiteY17" fmla="*/ 397857 h 475275"/>
                <a:gd name="connsiteX18" fmla="*/ 381634 w 608406"/>
                <a:gd name="connsiteY18" fmla="*/ 407893 h 475275"/>
                <a:gd name="connsiteX19" fmla="*/ 354353 w 608406"/>
                <a:gd name="connsiteY19" fmla="*/ 374918 h 475275"/>
                <a:gd name="connsiteX20" fmla="*/ 335686 w 608406"/>
                <a:gd name="connsiteY20" fmla="*/ 359148 h 475275"/>
                <a:gd name="connsiteX21" fmla="*/ 347173 w 608406"/>
                <a:gd name="connsiteY21" fmla="*/ 344811 h 475275"/>
                <a:gd name="connsiteX22" fmla="*/ 329943 w 608406"/>
                <a:gd name="connsiteY22" fmla="*/ 341944 h 475275"/>
                <a:gd name="connsiteX23" fmla="*/ 335686 w 608406"/>
                <a:gd name="connsiteY23" fmla="*/ 317572 h 475275"/>
                <a:gd name="connsiteX24" fmla="*/ 311276 w 608406"/>
                <a:gd name="connsiteY24" fmla="*/ 306102 h 475275"/>
                <a:gd name="connsiteX25" fmla="*/ 339994 w 608406"/>
                <a:gd name="connsiteY25" fmla="*/ 247322 h 475275"/>
                <a:gd name="connsiteX26" fmla="*/ 337122 w 608406"/>
                <a:gd name="connsiteY26" fmla="*/ 217215 h 475275"/>
                <a:gd name="connsiteX27" fmla="*/ 576914 w 608406"/>
                <a:gd name="connsiteY27" fmla="*/ 217215 h 475275"/>
                <a:gd name="connsiteX28" fmla="*/ 391685 w 608406"/>
                <a:gd name="connsiteY28" fmla="*/ 52343 h 475275"/>
                <a:gd name="connsiteX29" fmla="*/ 474966 w 608406"/>
                <a:gd name="connsiteY29" fmla="*/ 5211 h 475275"/>
                <a:gd name="connsiteX30" fmla="*/ 133349 w 608406"/>
                <a:gd name="connsiteY30" fmla="*/ 181 h 475275"/>
                <a:gd name="connsiteX31" fmla="*/ 216573 w 608406"/>
                <a:gd name="connsiteY31" fmla="*/ 46598 h 475275"/>
                <a:gd name="connsiteX32" fmla="*/ 31471 w 608406"/>
                <a:gd name="connsiteY32" fmla="*/ 211474 h 475275"/>
                <a:gd name="connsiteX33" fmla="*/ 272534 w 608406"/>
                <a:gd name="connsiteY33" fmla="*/ 211474 h 475275"/>
                <a:gd name="connsiteX34" fmla="*/ 268230 w 608406"/>
                <a:gd name="connsiteY34" fmla="*/ 243015 h 475275"/>
                <a:gd name="connsiteX35" fmla="*/ 296928 w 608406"/>
                <a:gd name="connsiteY35" fmla="*/ 301797 h 475275"/>
                <a:gd name="connsiteX36" fmla="*/ 272534 w 608406"/>
                <a:gd name="connsiteY36" fmla="*/ 311833 h 475275"/>
                <a:gd name="connsiteX37" fmla="*/ 278274 w 608406"/>
                <a:gd name="connsiteY37" fmla="*/ 336206 h 475275"/>
                <a:gd name="connsiteX38" fmla="*/ 261055 w 608406"/>
                <a:gd name="connsiteY38" fmla="*/ 339073 h 475275"/>
                <a:gd name="connsiteX39" fmla="*/ 272534 w 608406"/>
                <a:gd name="connsiteY39" fmla="*/ 354844 h 475275"/>
                <a:gd name="connsiteX40" fmla="*/ 253881 w 608406"/>
                <a:gd name="connsiteY40" fmla="*/ 369181 h 475275"/>
                <a:gd name="connsiteX41" fmla="*/ 226618 w 608406"/>
                <a:gd name="connsiteY41" fmla="*/ 403590 h 475275"/>
                <a:gd name="connsiteX42" fmla="*/ 192180 w 608406"/>
                <a:gd name="connsiteY42" fmla="*/ 392120 h 475275"/>
                <a:gd name="connsiteX43" fmla="*/ 183571 w 608406"/>
                <a:gd name="connsiteY43" fmla="*/ 475275 h 475275"/>
                <a:gd name="connsiteX44" fmla="*/ 83127 w 608406"/>
                <a:gd name="connsiteY44" fmla="*/ 475275 h 475275"/>
                <a:gd name="connsiteX45" fmla="*/ 87432 w 608406"/>
                <a:gd name="connsiteY45" fmla="*/ 349109 h 475275"/>
                <a:gd name="connsiteX46" fmla="*/ 27166 w 608406"/>
                <a:gd name="connsiteY46" fmla="*/ 212908 h 475275"/>
                <a:gd name="connsiteX47" fmla="*/ 24296 w 608406"/>
                <a:gd name="connsiteY47" fmla="*/ 208606 h 475275"/>
                <a:gd name="connsiteX48" fmla="*/ 37210 w 608406"/>
                <a:gd name="connsiteY48" fmla="*/ 49465 h 475275"/>
                <a:gd name="connsiteX49" fmla="*/ 133349 w 608406"/>
                <a:gd name="connsiteY49" fmla="*/ 181 h 4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8406" h="475275">
                  <a:moveTo>
                    <a:pt x="299796" y="86787"/>
                  </a:moveTo>
                  <a:cubicBezTo>
                    <a:pt x="361488" y="92518"/>
                    <a:pt x="390182" y="121171"/>
                    <a:pt x="403095" y="136930"/>
                  </a:cubicBezTo>
                  <a:lnTo>
                    <a:pt x="420311" y="131200"/>
                  </a:lnTo>
                  <a:lnTo>
                    <a:pt x="410268" y="189938"/>
                  </a:lnTo>
                  <a:lnTo>
                    <a:pt x="364358" y="151257"/>
                  </a:lnTo>
                  <a:lnTo>
                    <a:pt x="380140" y="145526"/>
                  </a:lnTo>
                  <a:cubicBezTo>
                    <a:pt x="370097" y="132632"/>
                    <a:pt x="345707" y="114008"/>
                    <a:pt x="298362" y="109710"/>
                  </a:cubicBezTo>
                  <a:cubicBezTo>
                    <a:pt x="225192" y="102547"/>
                    <a:pt x="172108" y="195669"/>
                    <a:pt x="172108" y="197101"/>
                  </a:cubicBezTo>
                  <a:lnTo>
                    <a:pt x="152022" y="185640"/>
                  </a:lnTo>
                  <a:cubicBezTo>
                    <a:pt x="154892" y="181342"/>
                    <a:pt x="212280" y="79624"/>
                    <a:pt x="299796" y="86787"/>
                  </a:cubicBezTo>
                  <a:close/>
                  <a:moveTo>
                    <a:pt x="474966" y="5211"/>
                  </a:moveTo>
                  <a:cubicBezTo>
                    <a:pt x="506197" y="6824"/>
                    <a:pt x="539581" y="24386"/>
                    <a:pt x="571170" y="53776"/>
                  </a:cubicBezTo>
                  <a:cubicBezTo>
                    <a:pt x="640092" y="119726"/>
                    <a:pt x="594144" y="187108"/>
                    <a:pt x="584093" y="212914"/>
                  </a:cubicBezTo>
                  <a:cubicBezTo>
                    <a:pt x="582657" y="214348"/>
                    <a:pt x="582657" y="215781"/>
                    <a:pt x="581221" y="217215"/>
                  </a:cubicBezTo>
                  <a:cubicBezTo>
                    <a:pt x="585529" y="283164"/>
                    <a:pt x="520914" y="354847"/>
                    <a:pt x="520914" y="354847"/>
                  </a:cubicBezTo>
                  <a:lnTo>
                    <a:pt x="525222" y="475275"/>
                  </a:lnTo>
                  <a:lnTo>
                    <a:pt x="424711" y="475275"/>
                  </a:lnTo>
                  <a:lnTo>
                    <a:pt x="416095" y="397857"/>
                  </a:lnTo>
                  <a:cubicBezTo>
                    <a:pt x="416095" y="397857"/>
                    <a:pt x="410352" y="405026"/>
                    <a:pt x="381634" y="407893"/>
                  </a:cubicBezTo>
                  <a:cubicBezTo>
                    <a:pt x="351481" y="410760"/>
                    <a:pt x="354353" y="374918"/>
                    <a:pt x="354353" y="374918"/>
                  </a:cubicBezTo>
                  <a:cubicBezTo>
                    <a:pt x="354353" y="374918"/>
                    <a:pt x="335686" y="366316"/>
                    <a:pt x="335686" y="359148"/>
                  </a:cubicBezTo>
                  <a:cubicBezTo>
                    <a:pt x="335686" y="353413"/>
                    <a:pt x="347173" y="344811"/>
                    <a:pt x="347173" y="344811"/>
                  </a:cubicBezTo>
                  <a:cubicBezTo>
                    <a:pt x="347173" y="344811"/>
                    <a:pt x="334250" y="346245"/>
                    <a:pt x="329943" y="341944"/>
                  </a:cubicBezTo>
                  <a:cubicBezTo>
                    <a:pt x="325635" y="336209"/>
                    <a:pt x="335686" y="317572"/>
                    <a:pt x="335686" y="317572"/>
                  </a:cubicBezTo>
                  <a:cubicBezTo>
                    <a:pt x="335686" y="317572"/>
                    <a:pt x="319892" y="316138"/>
                    <a:pt x="311276" y="306102"/>
                  </a:cubicBezTo>
                  <a:cubicBezTo>
                    <a:pt x="301225" y="296067"/>
                    <a:pt x="339994" y="267393"/>
                    <a:pt x="339994" y="247322"/>
                  </a:cubicBezTo>
                  <a:cubicBezTo>
                    <a:pt x="337122" y="237286"/>
                    <a:pt x="337122" y="227251"/>
                    <a:pt x="337122" y="217215"/>
                  </a:cubicBezTo>
                  <a:lnTo>
                    <a:pt x="576914" y="217215"/>
                  </a:lnTo>
                  <a:lnTo>
                    <a:pt x="391685" y="52343"/>
                  </a:lnTo>
                  <a:cubicBezTo>
                    <a:pt x="414659" y="17935"/>
                    <a:pt x="443736" y="3598"/>
                    <a:pt x="474966" y="5211"/>
                  </a:cubicBezTo>
                  <a:close/>
                  <a:moveTo>
                    <a:pt x="133349" y="181"/>
                  </a:moveTo>
                  <a:cubicBezTo>
                    <a:pt x="164558" y="-1790"/>
                    <a:pt x="193615" y="12189"/>
                    <a:pt x="216573" y="46598"/>
                  </a:cubicBezTo>
                  <a:lnTo>
                    <a:pt x="31471" y="211474"/>
                  </a:lnTo>
                  <a:lnTo>
                    <a:pt x="272534" y="211474"/>
                  </a:lnTo>
                  <a:cubicBezTo>
                    <a:pt x="272534" y="221510"/>
                    <a:pt x="271100" y="231546"/>
                    <a:pt x="268230" y="243015"/>
                  </a:cubicBezTo>
                  <a:cubicBezTo>
                    <a:pt x="268230" y="261653"/>
                    <a:pt x="306972" y="291761"/>
                    <a:pt x="296928" y="301797"/>
                  </a:cubicBezTo>
                  <a:cubicBezTo>
                    <a:pt x="288318" y="311833"/>
                    <a:pt x="272534" y="311833"/>
                    <a:pt x="272534" y="311833"/>
                  </a:cubicBezTo>
                  <a:cubicBezTo>
                    <a:pt x="272534" y="311833"/>
                    <a:pt x="282579" y="330471"/>
                    <a:pt x="278274" y="336206"/>
                  </a:cubicBezTo>
                  <a:cubicBezTo>
                    <a:pt x="273969" y="341941"/>
                    <a:pt x="261055" y="339073"/>
                    <a:pt x="261055" y="339073"/>
                  </a:cubicBezTo>
                  <a:cubicBezTo>
                    <a:pt x="261055" y="339073"/>
                    <a:pt x="272534" y="347676"/>
                    <a:pt x="272534" y="354844"/>
                  </a:cubicBezTo>
                  <a:cubicBezTo>
                    <a:pt x="272534" y="360579"/>
                    <a:pt x="253881" y="369181"/>
                    <a:pt x="253881" y="369181"/>
                  </a:cubicBezTo>
                  <a:cubicBezTo>
                    <a:pt x="253881" y="369181"/>
                    <a:pt x="256751" y="405024"/>
                    <a:pt x="226618" y="403590"/>
                  </a:cubicBezTo>
                  <a:cubicBezTo>
                    <a:pt x="197920" y="400723"/>
                    <a:pt x="192180" y="392120"/>
                    <a:pt x="192180" y="392120"/>
                  </a:cubicBezTo>
                  <a:lnTo>
                    <a:pt x="183571" y="475275"/>
                  </a:lnTo>
                  <a:lnTo>
                    <a:pt x="83127" y="475275"/>
                  </a:lnTo>
                  <a:lnTo>
                    <a:pt x="87432" y="349109"/>
                  </a:lnTo>
                  <a:cubicBezTo>
                    <a:pt x="87432" y="349109"/>
                    <a:pt x="22861" y="278858"/>
                    <a:pt x="27166" y="212908"/>
                  </a:cubicBezTo>
                  <a:cubicBezTo>
                    <a:pt x="27166" y="211474"/>
                    <a:pt x="25731" y="210040"/>
                    <a:pt x="24296" y="208606"/>
                  </a:cubicBezTo>
                  <a:cubicBezTo>
                    <a:pt x="14252" y="182800"/>
                    <a:pt x="-31665" y="113982"/>
                    <a:pt x="37210" y="49465"/>
                  </a:cubicBezTo>
                  <a:cubicBezTo>
                    <a:pt x="68778" y="20074"/>
                    <a:pt x="102140" y="2153"/>
                    <a:pt x="133349" y="181"/>
                  </a:cubicBezTo>
                  <a:close/>
                </a:path>
              </a:pathLst>
            </a:custGeom>
            <a:solidFill>
              <a:schemeClr val="bg1"/>
            </a:solidFill>
            <a:ln>
              <a:noFill/>
            </a:ln>
          </p:spPr>
          <p:txBody>
            <a:bodyPr/>
            <a:lstStyle/>
            <a:p>
              <a:pPr algn="l" defTabSz="1828800" hangingPunct="1">
                <a:defRPr/>
              </a:pPr>
              <a:endParaRPr lang="zh-CN" altLang="en-US" sz="3600" kern="1200">
                <a:solidFill>
                  <a:prstClr val="black"/>
                </a:solidFill>
                <a:latin typeface="微软雅黑" panose="020F0502020204030204"/>
                <a:ea typeface="微软雅黑"/>
                <a:cs typeface="+mn-ea"/>
                <a:sym typeface="+mn-lt"/>
              </a:endParaRPr>
            </a:p>
          </p:txBody>
        </p:sp>
      </p:grpSp>
      <p:pic>
        <p:nvPicPr>
          <p:cNvPr id="47" name="图片 46">
            <a:extLst>
              <a:ext uri="{FF2B5EF4-FFF2-40B4-BE49-F238E27FC236}">
                <a16:creationId xmlns:a16="http://schemas.microsoft.com/office/drawing/2014/main" id="{69D764E0-A55A-924A-9EFA-C35F1F59F36D}"/>
              </a:ext>
            </a:extLst>
          </p:cNvPr>
          <p:cNvPicPr>
            <a:picLocks noChangeAspect="1"/>
          </p:cNvPicPr>
          <p:nvPr/>
        </p:nvPicPr>
        <p:blipFill rotWithShape="1">
          <a:blip r:embed="rId4">
            <a:extLst>
              <a:ext uri="{28A0092B-C50C-407E-A947-70E740481C1C}">
                <a14:useLocalDpi xmlns:a14="http://schemas.microsoft.com/office/drawing/2010/main" val="0"/>
              </a:ext>
            </a:extLst>
          </a:blip>
          <a:srcRect t="6851" b="6851"/>
          <a:stretch/>
        </p:blipFill>
        <p:spPr>
          <a:xfrm>
            <a:off x="11227171" y="7371724"/>
            <a:ext cx="1641534" cy="1155296"/>
          </a:xfrm>
          <a:prstGeom prst="rect">
            <a:avLst/>
          </a:prstGeom>
          <a:ln w="50800">
            <a:noFill/>
          </a:ln>
        </p:spPr>
      </p:pic>
      <p:pic>
        <p:nvPicPr>
          <p:cNvPr id="6" name="图片 5" descr="文本&#10;&#10;描述已自动生成">
            <a:extLst>
              <a:ext uri="{FF2B5EF4-FFF2-40B4-BE49-F238E27FC236}">
                <a16:creationId xmlns:a16="http://schemas.microsoft.com/office/drawing/2014/main" id="{937D1271-1E3A-2615-E4BD-46B3166C80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8" name="图像" descr="图像">
            <a:extLst>
              <a:ext uri="{FF2B5EF4-FFF2-40B4-BE49-F238E27FC236}">
                <a16:creationId xmlns:a16="http://schemas.microsoft.com/office/drawing/2014/main" id="{BE2E9D09-6A91-522F-0B9A-C119024D150C}"/>
              </a:ext>
            </a:extLst>
          </p:cNvPr>
          <p:cNvPicPr>
            <a:picLocks noChangeAspect="1"/>
          </p:cNvPicPr>
          <p:nvPr/>
        </p:nvPicPr>
        <p:blipFill>
          <a:blip r:embed="rId6"/>
          <a:stretch>
            <a:fillRect/>
          </a:stretch>
        </p:blipFill>
        <p:spPr>
          <a:xfrm>
            <a:off x="22328622" y="12448261"/>
            <a:ext cx="1450112" cy="625458"/>
          </a:xfrm>
          <a:prstGeom prst="rect">
            <a:avLst/>
          </a:prstGeom>
          <a:ln w="12700">
            <a:miter lim="400000"/>
            <a:headEnd/>
            <a:tailEnd/>
          </a:ln>
        </p:spPr>
      </p:pic>
      <p:sp>
        <p:nvSpPr>
          <p:cNvPr id="10" name="线条">
            <a:extLst>
              <a:ext uri="{FF2B5EF4-FFF2-40B4-BE49-F238E27FC236}">
                <a16:creationId xmlns:a16="http://schemas.microsoft.com/office/drawing/2014/main" id="{85B6697F-985F-3E77-64D5-F0E4C722980C}"/>
              </a:ext>
            </a:extLst>
          </p:cNvPr>
          <p:cNvSpPr/>
          <p:nvPr/>
        </p:nvSpPr>
        <p:spPr>
          <a:xfrm>
            <a:off x="0" y="12719425"/>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spTree>
    <p:extLst>
      <p:ext uri="{BB962C8B-B14F-4D97-AF65-F5344CB8AC3E}">
        <p14:creationId xmlns:p14="http://schemas.microsoft.com/office/powerpoint/2010/main" val="151852992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706784-A0D9-4125-8A74-1959A1566C50}"/>
              </a:ext>
            </a:extLst>
          </p:cNvPr>
          <p:cNvSpPr/>
          <p:nvPr/>
        </p:nvSpPr>
        <p:spPr>
          <a:xfrm>
            <a:off x="0" y="0"/>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87" name="TextBox 72">
            <a:extLst>
              <a:ext uri="{FF2B5EF4-FFF2-40B4-BE49-F238E27FC236}">
                <a16:creationId xmlns:a16="http://schemas.microsoft.com/office/drawing/2014/main" id="{D85CEAB1-A015-45D8-9125-8E3B71FB237F}"/>
              </a:ext>
            </a:extLst>
          </p:cNvPr>
          <p:cNvSpPr txBox="1"/>
          <p:nvPr/>
        </p:nvSpPr>
        <p:spPr>
          <a:xfrm>
            <a:off x="2188564" y="1684301"/>
            <a:ext cx="7722284"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altLang="zh-CN" sz="4800" kern="0">
                <a:solidFill>
                  <a:sysClr val="windowText" lastClr="000000">
                    <a:lumMod val="65000"/>
                    <a:lumOff val="35000"/>
                  </a:sysClr>
                </a:solidFill>
                <a:latin typeface="微软雅黑" panose="020F0502020204030204"/>
                <a:ea typeface="微软雅黑"/>
                <a:cs typeface="+mn-ea"/>
                <a:sym typeface="+mn-lt"/>
              </a:rPr>
              <a:t>Floorplan</a:t>
            </a: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231295" y="1737554"/>
            <a:ext cx="1814282" cy="1015664"/>
            <a:chOff x="93571" y="236975"/>
            <a:chExt cx="907141" cy="507832"/>
          </a:xfrm>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solidFill>
              <a:srgbClr val="992E2B"/>
            </a:solidFill>
            <a:ln w="28575">
              <a:solidFill>
                <a:srgbClr val="992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93571" y="236975"/>
              <a:ext cx="907141" cy="507832"/>
            </a:xfrm>
            <a:prstGeom prst="rect">
              <a:avLst/>
            </a:prstGeom>
            <a:solidFill>
              <a:srgbClr val="26507A"/>
            </a:solidFill>
            <a:ln>
              <a:noFill/>
            </a:ln>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3</a:t>
              </a:r>
              <a:endParaRPr lang="zh-CN" altLang="en-US" sz="6000" kern="1200" dirty="0">
                <a:solidFill>
                  <a:prstClr val="white"/>
                </a:solidFill>
                <a:latin typeface="微软雅黑" panose="020F0502020204030204"/>
                <a:ea typeface="微软雅黑"/>
                <a:cs typeface="+mn-ea"/>
                <a:sym typeface="+mn-lt"/>
              </a:endParaRPr>
            </a:p>
          </p:txBody>
        </p:sp>
      </p:grpSp>
      <p:sp>
        <p:nvSpPr>
          <p:cNvPr id="7" name="线条">
            <a:extLst>
              <a:ext uri="{FF2B5EF4-FFF2-40B4-BE49-F238E27FC236}">
                <a16:creationId xmlns:a16="http://schemas.microsoft.com/office/drawing/2014/main" id="{6844DB0F-6E5C-3391-5709-979F83C96648}"/>
              </a:ext>
            </a:extLst>
          </p:cNvPr>
          <p:cNvSpPr/>
          <p:nvPr/>
        </p:nvSpPr>
        <p:spPr>
          <a:xfrm>
            <a:off x="3789" y="1276098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pic>
        <p:nvPicPr>
          <p:cNvPr id="6" name="图像" descr="图像">
            <a:extLst>
              <a:ext uri="{FF2B5EF4-FFF2-40B4-BE49-F238E27FC236}">
                <a16:creationId xmlns:a16="http://schemas.microsoft.com/office/drawing/2014/main" id="{CBD96374-EE69-4995-BD6B-BC6CA9B7C13F}"/>
              </a:ext>
            </a:extLst>
          </p:cNvPr>
          <p:cNvPicPr>
            <a:picLocks noChangeAspect="1"/>
          </p:cNvPicPr>
          <p:nvPr/>
        </p:nvPicPr>
        <p:blipFill>
          <a:blip r:embed="rId2"/>
          <a:stretch>
            <a:fillRect/>
          </a:stretch>
        </p:blipFill>
        <p:spPr>
          <a:xfrm>
            <a:off x="22328622" y="12448261"/>
            <a:ext cx="1450112" cy="625458"/>
          </a:xfrm>
          <a:prstGeom prst="rect">
            <a:avLst/>
          </a:prstGeom>
          <a:ln w="12700">
            <a:miter lim="400000"/>
            <a:headEnd/>
            <a:tailEnd/>
          </a:ln>
        </p:spPr>
      </p:pic>
      <p:pic>
        <p:nvPicPr>
          <p:cNvPr id="8" name="图片 7" descr="文本&#10;&#10;描述已自动生成">
            <a:extLst>
              <a:ext uri="{FF2B5EF4-FFF2-40B4-BE49-F238E27FC236}">
                <a16:creationId xmlns:a16="http://schemas.microsoft.com/office/drawing/2014/main" id="{DB2461E4-5480-33AE-ECC7-6BF921B736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grpSp>
        <p:nvGrpSpPr>
          <p:cNvPr id="14" name="组合 13">
            <a:extLst>
              <a:ext uri="{FF2B5EF4-FFF2-40B4-BE49-F238E27FC236}">
                <a16:creationId xmlns:a16="http://schemas.microsoft.com/office/drawing/2014/main" id="{C38C0E18-01BD-7CC8-71EE-6CEC305745C0}"/>
              </a:ext>
            </a:extLst>
          </p:cNvPr>
          <p:cNvGrpSpPr/>
          <p:nvPr/>
        </p:nvGrpSpPr>
        <p:grpSpPr>
          <a:xfrm>
            <a:off x="3696629" y="2515296"/>
            <a:ext cx="16935352" cy="10245684"/>
            <a:chOff x="3696629" y="2515296"/>
            <a:chExt cx="16935352" cy="10245684"/>
          </a:xfrm>
        </p:grpSpPr>
        <p:pic>
          <p:nvPicPr>
            <p:cNvPr id="9" name="图片 8">
              <a:extLst>
                <a:ext uri="{FF2B5EF4-FFF2-40B4-BE49-F238E27FC236}">
                  <a16:creationId xmlns:a16="http://schemas.microsoft.com/office/drawing/2014/main" id="{582F1E7D-52A4-D23C-70B4-7D60BFF0BF97}"/>
                </a:ext>
              </a:extLst>
            </p:cNvPr>
            <p:cNvPicPr>
              <a:picLocks noChangeAspect="1"/>
            </p:cNvPicPr>
            <p:nvPr/>
          </p:nvPicPr>
          <p:blipFill>
            <a:blip r:embed="rId4"/>
            <a:srcRect/>
            <a:stretch/>
          </p:blipFill>
          <p:spPr>
            <a:xfrm>
              <a:off x="3696629" y="2515296"/>
              <a:ext cx="15375035" cy="10245684"/>
            </a:xfrm>
            <a:prstGeom prst="rect">
              <a:avLst/>
            </a:prstGeom>
          </p:spPr>
        </p:pic>
        <p:sp>
          <p:nvSpPr>
            <p:cNvPr id="10" name="文本框 9">
              <a:extLst>
                <a:ext uri="{FF2B5EF4-FFF2-40B4-BE49-F238E27FC236}">
                  <a16:creationId xmlns:a16="http://schemas.microsoft.com/office/drawing/2014/main" id="{62EA8AD7-03F5-12D3-8FC4-EC8679B505A3}"/>
                </a:ext>
              </a:extLst>
            </p:cNvPr>
            <p:cNvSpPr txBox="1"/>
            <p:nvPr/>
          </p:nvSpPr>
          <p:spPr>
            <a:xfrm>
              <a:off x="18259484" y="2663984"/>
              <a:ext cx="2372497" cy="830997"/>
            </a:xfrm>
            <a:prstGeom prst="rect">
              <a:avLst/>
            </a:prstGeom>
            <a:noFill/>
          </p:spPr>
          <p:txBody>
            <a:bodyPr wrap="square" rtlCol="0">
              <a:spAutoFit/>
            </a:bodyPr>
            <a:lstStyle/>
            <a:p>
              <a:r>
                <a:rPr lang="en-US" altLang="zh-CN" dirty="0"/>
                <a:t>1F</a:t>
              </a:r>
              <a:endParaRPr lang="zh-CN" altLang="en-US" dirty="0"/>
            </a:p>
          </p:txBody>
        </p:sp>
      </p:grpSp>
      <p:grpSp>
        <p:nvGrpSpPr>
          <p:cNvPr id="19" name="组合 18">
            <a:extLst>
              <a:ext uri="{FF2B5EF4-FFF2-40B4-BE49-F238E27FC236}">
                <a16:creationId xmlns:a16="http://schemas.microsoft.com/office/drawing/2014/main" id="{E2C9D2D0-5354-A796-AE6B-7B4E37F1801D}"/>
              </a:ext>
            </a:extLst>
          </p:cNvPr>
          <p:cNvGrpSpPr/>
          <p:nvPr/>
        </p:nvGrpSpPr>
        <p:grpSpPr>
          <a:xfrm>
            <a:off x="2518913" y="2731639"/>
            <a:ext cx="17243500" cy="10245684"/>
            <a:chOff x="2668155" y="2499323"/>
            <a:chExt cx="17431983" cy="10245684"/>
          </a:xfrm>
        </p:grpSpPr>
        <p:pic>
          <p:nvPicPr>
            <p:cNvPr id="17" name="图片 16">
              <a:extLst>
                <a:ext uri="{FF2B5EF4-FFF2-40B4-BE49-F238E27FC236}">
                  <a16:creationId xmlns:a16="http://schemas.microsoft.com/office/drawing/2014/main" id="{2ADEB280-E88C-FE05-0B0B-670ACC36278A}"/>
                </a:ext>
              </a:extLst>
            </p:cNvPr>
            <p:cNvPicPr>
              <a:picLocks noChangeAspect="1"/>
            </p:cNvPicPr>
            <p:nvPr/>
          </p:nvPicPr>
          <p:blipFill>
            <a:blip r:embed="rId5"/>
            <a:srcRect/>
            <a:stretch/>
          </p:blipFill>
          <p:spPr>
            <a:xfrm>
              <a:off x="2668155" y="2499323"/>
              <a:ext cx="17431983" cy="10245684"/>
            </a:xfrm>
            <a:prstGeom prst="rect">
              <a:avLst/>
            </a:prstGeom>
          </p:spPr>
        </p:pic>
        <p:sp>
          <p:nvSpPr>
            <p:cNvPr id="18" name="文本框 17">
              <a:extLst>
                <a:ext uri="{FF2B5EF4-FFF2-40B4-BE49-F238E27FC236}">
                  <a16:creationId xmlns:a16="http://schemas.microsoft.com/office/drawing/2014/main" id="{91CAC6D1-D6E1-C4FB-65FA-E3FCE0155A0A}"/>
                </a:ext>
              </a:extLst>
            </p:cNvPr>
            <p:cNvSpPr txBox="1"/>
            <p:nvPr/>
          </p:nvSpPr>
          <p:spPr>
            <a:xfrm>
              <a:off x="18367978" y="2812672"/>
              <a:ext cx="1729946" cy="830997"/>
            </a:xfrm>
            <a:prstGeom prst="rect">
              <a:avLst/>
            </a:prstGeom>
            <a:noFill/>
          </p:spPr>
          <p:txBody>
            <a:bodyPr wrap="square" rtlCol="0">
              <a:spAutoFit/>
            </a:bodyPr>
            <a:lstStyle/>
            <a:p>
              <a:r>
                <a:rPr lang="en-US" altLang="zh-CN" dirty="0"/>
                <a:t>2F</a:t>
              </a:r>
              <a:endParaRPr lang="zh-CN" altLang="en-US" dirty="0"/>
            </a:p>
          </p:txBody>
        </p:sp>
      </p:grpSp>
      <p:grpSp>
        <p:nvGrpSpPr>
          <p:cNvPr id="23" name="组合 22">
            <a:extLst>
              <a:ext uri="{FF2B5EF4-FFF2-40B4-BE49-F238E27FC236}">
                <a16:creationId xmlns:a16="http://schemas.microsoft.com/office/drawing/2014/main" id="{9DD38D0C-D083-CFD7-9C3B-D8B26AE5502A}"/>
              </a:ext>
            </a:extLst>
          </p:cNvPr>
          <p:cNvGrpSpPr/>
          <p:nvPr/>
        </p:nvGrpSpPr>
        <p:grpSpPr>
          <a:xfrm>
            <a:off x="1649345" y="2481480"/>
            <a:ext cx="17910763" cy="11234520"/>
            <a:chOff x="5263938" y="2322445"/>
            <a:chExt cx="15375032" cy="10245682"/>
          </a:xfrm>
        </p:grpSpPr>
        <p:pic>
          <p:nvPicPr>
            <p:cNvPr id="21" name="图片 20">
              <a:extLst>
                <a:ext uri="{FF2B5EF4-FFF2-40B4-BE49-F238E27FC236}">
                  <a16:creationId xmlns:a16="http://schemas.microsoft.com/office/drawing/2014/main" id="{175F37E0-3897-88F0-CABA-FEB08632D107}"/>
                </a:ext>
              </a:extLst>
            </p:cNvPr>
            <p:cNvPicPr>
              <a:picLocks noChangeAspect="1"/>
            </p:cNvPicPr>
            <p:nvPr/>
          </p:nvPicPr>
          <p:blipFill>
            <a:blip r:embed="rId6"/>
            <a:srcRect/>
            <a:stretch/>
          </p:blipFill>
          <p:spPr>
            <a:xfrm>
              <a:off x="5263938" y="2322445"/>
              <a:ext cx="15375032" cy="10245682"/>
            </a:xfrm>
            <a:prstGeom prst="rect">
              <a:avLst/>
            </a:prstGeom>
          </p:spPr>
        </p:pic>
        <p:sp>
          <p:nvSpPr>
            <p:cNvPr id="22" name="文本框 21">
              <a:extLst>
                <a:ext uri="{FF2B5EF4-FFF2-40B4-BE49-F238E27FC236}">
                  <a16:creationId xmlns:a16="http://schemas.microsoft.com/office/drawing/2014/main" id="{A82D5E2C-FE4F-F6E2-76C8-20F2A1304107}"/>
                </a:ext>
              </a:extLst>
            </p:cNvPr>
            <p:cNvSpPr txBox="1"/>
            <p:nvPr/>
          </p:nvSpPr>
          <p:spPr>
            <a:xfrm>
              <a:off x="17876744" y="2823019"/>
              <a:ext cx="2051221" cy="830997"/>
            </a:xfrm>
            <a:prstGeom prst="rect">
              <a:avLst/>
            </a:prstGeom>
            <a:noFill/>
          </p:spPr>
          <p:txBody>
            <a:bodyPr wrap="square" rtlCol="0">
              <a:spAutoFit/>
            </a:bodyPr>
            <a:lstStyle/>
            <a:p>
              <a:r>
                <a:rPr lang="en-US" altLang="zh-CN" dirty="0"/>
                <a:t>3F</a:t>
              </a:r>
              <a:endParaRPr lang="zh-CN" altLang="en-US" dirty="0"/>
            </a:p>
          </p:txBody>
        </p:sp>
      </p:grpSp>
    </p:spTree>
    <p:extLst>
      <p:ext uri="{BB962C8B-B14F-4D97-AF65-F5344CB8AC3E}">
        <p14:creationId xmlns:p14="http://schemas.microsoft.com/office/powerpoint/2010/main" val="3164450777"/>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706784-A0D9-4125-8A74-1959A1566C50}"/>
              </a:ext>
            </a:extLst>
          </p:cNvPr>
          <p:cNvSpPr/>
          <p:nvPr/>
        </p:nvSpPr>
        <p:spPr>
          <a:xfrm>
            <a:off x="-108858" y="0"/>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87" name="TextBox 72">
            <a:extLst>
              <a:ext uri="{FF2B5EF4-FFF2-40B4-BE49-F238E27FC236}">
                <a16:creationId xmlns:a16="http://schemas.microsoft.com/office/drawing/2014/main" id="{D85CEAB1-A015-45D8-9125-8E3B71FB237F}"/>
              </a:ext>
            </a:extLst>
          </p:cNvPr>
          <p:cNvSpPr txBox="1"/>
          <p:nvPr/>
        </p:nvSpPr>
        <p:spPr>
          <a:xfrm>
            <a:off x="2188564" y="1875659"/>
            <a:ext cx="7722284"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altLang="zh-CN" sz="4800" kern="0" dirty="0">
                <a:solidFill>
                  <a:sysClr val="windowText" lastClr="000000">
                    <a:lumMod val="65000"/>
                    <a:lumOff val="35000"/>
                  </a:sysClr>
                </a:solidFill>
                <a:latin typeface="微软雅黑" panose="020F0502020204030204"/>
                <a:ea typeface="微软雅黑"/>
                <a:cs typeface="+mn-ea"/>
                <a:sym typeface="+mn-lt"/>
              </a:rPr>
              <a:t>Floorplan</a:t>
            </a: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187141" y="1813056"/>
            <a:ext cx="1814282" cy="1015664"/>
            <a:chOff x="93570" y="237204"/>
            <a:chExt cx="907141" cy="507832"/>
          </a:xfrm>
          <a:solidFill>
            <a:srgbClr val="153C78"/>
          </a:solidFill>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solidFill>
              <a:srgbClr val="992E2B"/>
            </a:solidFill>
            <a:ln w="28575">
              <a:solidFill>
                <a:srgbClr val="992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93570" y="237204"/>
              <a:ext cx="907141" cy="507832"/>
            </a:xfrm>
            <a:prstGeom prst="rect">
              <a:avLst/>
            </a:prstGeom>
            <a:solidFill>
              <a:srgbClr val="26507A"/>
            </a:solidFill>
            <a:ln>
              <a:noFill/>
            </a:ln>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3</a:t>
              </a:r>
              <a:endParaRPr lang="zh-CN" altLang="en-US" sz="6000" kern="1200" dirty="0">
                <a:solidFill>
                  <a:prstClr val="white"/>
                </a:solidFill>
                <a:latin typeface="微软雅黑" panose="020F0502020204030204"/>
                <a:ea typeface="微软雅黑"/>
                <a:cs typeface="+mn-ea"/>
                <a:sym typeface="+mn-lt"/>
              </a:endParaRPr>
            </a:p>
          </p:txBody>
        </p:sp>
      </p:grpSp>
      <p:grpSp>
        <p:nvGrpSpPr>
          <p:cNvPr id="9" name="组合 8">
            <a:extLst>
              <a:ext uri="{FF2B5EF4-FFF2-40B4-BE49-F238E27FC236}">
                <a16:creationId xmlns:a16="http://schemas.microsoft.com/office/drawing/2014/main" id="{768E0254-3C78-40AD-868F-9FBFBEBD50C8}"/>
              </a:ext>
            </a:extLst>
          </p:cNvPr>
          <p:cNvGrpSpPr/>
          <p:nvPr/>
        </p:nvGrpSpPr>
        <p:grpSpPr>
          <a:xfrm>
            <a:off x="2014234" y="7259025"/>
            <a:ext cx="3689068" cy="937732"/>
            <a:chOff x="745066" y="1510405"/>
            <a:chExt cx="2540000" cy="468866"/>
          </a:xfrm>
          <a:solidFill>
            <a:srgbClr val="992E2B"/>
          </a:solidFill>
        </p:grpSpPr>
        <p:sp>
          <p:nvSpPr>
            <p:cNvPr id="7" name="矩形: 圆角 6">
              <a:extLst>
                <a:ext uri="{FF2B5EF4-FFF2-40B4-BE49-F238E27FC236}">
                  <a16:creationId xmlns:a16="http://schemas.microsoft.com/office/drawing/2014/main" id="{2DB8F68A-8AB6-401F-9920-C3C750C9A81E}"/>
                </a:ext>
              </a:extLst>
            </p:cNvPr>
            <p:cNvSpPr/>
            <p:nvPr/>
          </p:nvSpPr>
          <p:spPr>
            <a:xfrm>
              <a:off x="745066" y="1510405"/>
              <a:ext cx="2540000" cy="46886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4" name="矩形 3">
              <a:extLst>
                <a:ext uri="{FF2B5EF4-FFF2-40B4-BE49-F238E27FC236}">
                  <a16:creationId xmlns:a16="http://schemas.microsoft.com/office/drawing/2014/main" id="{F72A524B-A99F-43D8-808A-8DF8D4F7E848}"/>
                </a:ext>
              </a:extLst>
            </p:cNvPr>
            <p:cNvSpPr/>
            <p:nvPr/>
          </p:nvSpPr>
          <p:spPr>
            <a:xfrm>
              <a:off x="946664" y="1551101"/>
              <a:ext cx="2138536" cy="369332"/>
            </a:xfrm>
            <a:prstGeom prst="rect">
              <a:avLst/>
            </a:prstGeom>
            <a:grpFill/>
          </p:spPr>
          <p:txBody>
            <a:bodyPr wrap="square" lIns="182880" tIns="91440" rIns="182880" bIns="91440" anchor="t">
              <a:spAutoFit/>
            </a:bodyPr>
            <a:lstStyle/>
            <a:p>
              <a:pPr defTabSz="1828800" fontAlgn="base" hangingPunct="1">
                <a:spcBef>
                  <a:spcPct val="0"/>
                </a:spcBef>
                <a:spcAft>
                  <a:spcPct val="0"/>
                </a:spcAft>
                <a:defRPr/>
              </a:pPr>
              <a:r>
                <a:rPr lang="en-US" altLang="zh-CN" sz="3600" b="1" kern="1200">
                  <a:solidFill>
                    <a:prstClr val="white"/>
                  </a:solidFill>
                  <a:latin typeface="微软雅黑" panose="020F0502020204030204"/>
                  <a:ea typeface="微软雅黑"/>
                  <a:cs typeface="+mn-ea"/>
                  <a:sym typeface="+mn-lt"/>
                </a:rPr>
                <a:t>First Floor</a:t>
              </a:r>
              <a:endParaRPr lang="zh-CN" altLang="en-US" sz="3600" kern="1200">
                <a:solidFill>
                  <a:prstClr val="black"/>
                </a:solidFill>
                <a:latin typeface="微软雅黑" panose="020F0502020204030204"/>
                <a:ea typeface="微软雅黑"/>
              </a:endParaRPr>
            </a:p>
          </p:txBody>
        </p:sp>
      </p:grpSp>
      <p:grpSp>
        <p:nvGrpSpPr>
          <p:cNvPr id="17" name="组合 16">
            <a:extLst>
              <a:ext uri="{FF2B5EF4-FFF2-40B4-BE49-F238E27FC236}">
                <a16:creationId xmlns:a16="http://schemas.microsoft.com/office/drawing/2014/main" id="{BA53F282-5509-4328-81C3-413FC7D4A41E}"/>
              </a:ext>
            </a:extLst>
          </p:cNvPr>
          <p:cNvGrpSpPr/>
          <p:nvPr/>
        </p:nvGrpSpPr>
        <p:grpSpPr>
          <a:xfrm>
            <a:off x="7937804" y="7286238"/>
            <a:ext cx="4214392" cy="937732"/>
            <a:chOff x="745066" y="1510405"/>
            <a:chExt cx="2540000" cy="468866"/>
          </a:xfrm>
        </p:grpSpPr>
        <p:sp>
          <p:nvSpPr>
            <p:cNvPr id="18" name="矩形: 圆角 17">
              <a:extLst>
                <a:ext uri="{FF2B5EF4-FFF2-40B4-BE49-F238E27FC236}">
                  <a16:creationId xmlns:a16="http://schemas.microsoft.com/office/drawing/2014/main" id="{3DF1180D-D713-4A50-8B9A-4F45E765931D}"/>
                </a:ext>
              </a:extLst>
            </p:cNvPr>
            <p:cNvSpPr/>
            <p:nvPr/>
          </p:nvSpPr>
          <p:spPr>
            <a:xfrm>
              <a:off x="745066" y="1510405"/>
              <a:ext cx="2540000" cy="468866"/>
            </a:xfrm>
            <a:prstGeom prst="roundRect">
              <a:avLst/>
            </a:prstGeom>
            <a:solidFill>
              <a:srgbClr val="153C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9" name="矩形 18">
              <a:extLst>
                <a:ext uri="{FF2B5EF4-FFF2-40B4-BE49-F238E27FC236}">
                  <a16:creationId xmlns:a16="http://schemas.microsoft.com/office/drawing/2014/main" id="{AE09DC52-31AD-4D06-9229-00CAE25D3CDA}"/>
                </a:ext>
              </a:extLst>
            </p:cNvPr>
            <p:cNvSpPr/>
            <p:nvPr/>
          </p:nvSpPr>
          <p:spPr>
            <a:xfrm>
              <a:off x="831792" y="1560172"/>
              <a:ext cx="2337753" cy="369332"/>
            </a:xfrm>
            <a:prstGeom prst="rect">
              <a:avLst/>
            </a:prstGeom>
          </p:spPr>
          <p:txBody>
            <a:bodyPr wrap="square" lIns="182880" tIns="91440" rIns="182880" bIns="91440" anchor="t">
              <a:spAutoFit/>
            </a:bodyPr>
            <a:lstStyle/>
            <a:p>
              <a:pPr defTabSz="1828800" fontAlgn="base" hangingPunct="1">
                <a:spcBef>
                  <a:spcPct val="0"/>
                </a:spcBef>
                <a:spcAft>
                  <a:spcPct val="0"/>
                </a:spcAft>
                <a:defRPr/>
              </a:pPr>
              <a:r>
                <a:rPr lang="en-US" altLang="zh-CN" sz="3600" b="1" kern="1200">
                  <a:solidFill>
                    <a:prstClr val="white"/>
                  </a:solidFill>
                  <a:latin typeface="微软雅黑" panose="020F0502020204030204"/>
                  <a:ea typeface="微软雅黑"/>
                  <a:cs typeface="+mn-ea"/>
                  <a:sym typeface="+mn-lt"/>
                </a:rPr>
                <a:t>Second Floor</a:t>
              </a:r>
              <a:endParaRPr lang="zh-CN" altLang="en-US" sz="3600" kern="1200">
                <a:solidFill>
                  <a:prstClr val="black"/>
                </a:solidFill>
                <a:latin typeface="微软雅黑" panose="020F0502020204030204"/>
                <a:ea typeface="微软雅黑"/>
              </a:endParaRPr>
            </a:p>
          </p:txBody>
        </p:sp>
      </p:grpSp>
      <p:grpSp>
        <p:nvGrpSpPr>
          <p:cNvPr id="20" name="组合 19">
            <a:extLst>
              <a:ext uri="{FF2B5EF4-FFF2-40B4-BE49-F238E27FC236}">
                <a16:creationId xmlns:a16="http://schemas.microsoft.com/office/drawing/2014/main" id="{2FE60CE8-4532-4A08-8329-622BAFBB35AF}"/>
              </a:ext>
            </a:extLst>
          </p:cNvPr>
          <p:cNvGrpSpPr/>
          <p:nvPr/>
        </p:nvGrpSpPr>
        <p:grpSpPr>
          <a:xfrm>
            <a:off x="14119956" y="7274562"/>
            <a:ext cx="4207978" cy="937732"/>
            <a:chOff x="745066" y="1510405"/>
            <a:chExt cx="2844803" cy="468866"/>
          </a:xfrm>
        </p:grpSpPr>
        <p:sp>
          <p:nvSpPr>
            <p:cNvPr id="21" name="矩形: 圆角 20">
              <a:extLst>
                <a:ext uri="{FF2B5EF4-FFF2-40B4-BE49-F238E27FC236}">
                  <a16:creationId xmlns:a16="http://schemas.microsoft.com/office/drawing/2014/main" id="{4BE95681-CEB1-4A37-8A0A-DD84B0A91461}"/>
                </a:ext>
              </a:extLst>
            </p:cNvPr>
            <p:cNvSpPr/>
            <p:nvPr/>
          </p:nvSpPr>
          <p:spPr>
            <a:xfrm>
              <a:off x="745066" y="1510405"/>
              <a:ext cx="2844802" cy="468866"/>
            </a:xfrm>
            <a:prstGeom prst="roundRect">
              <a:avLst/>
            </a:prstGeom>
            <a:solidFill>
              <a:srgbClr val="992E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22" name="矩形 21">
              <a:extLst>
                <a:ext uri="{FF2B5EF4-FFF2-40B4-BE49-F238E27FC236}">
                  <a16:creationId xmlns:a16="http://schemas.microsoft.com/office/drawing/2014/main" id="{C9928018-22AA-4ACA-914F-083B5FFA1EC4}"/>
                </a:ext>
              </a:extLst>
            </p:cNvPr>
            <p:cNvSpPr/>
            <p:nvPr/>
          </p:nvSpPr>
          <p:spPr>
            <a:xfrm>
              <a:off x="900240" y="1560172"/>
              <a:ext cx="2689629" cy="323166"/>
            </a:xfrm>
            <a:prstGeom prst="rect">
              <a:avLst/>
            </a:prstGeom>
          </p:spPr>
          <p:txBody>
            <a:bodyPr wrap="square">
              <a:spAutoFit/>
            </a:bodyPr>
            <a:lstStyle/>
            <a:p>
              <a:pPr defTabSz="1828800" fontAlgn="base" hangingPunct="1">
                <a:spcBef>
                  <a:spcPct val="0"/>
                </a:spcBef>
                <a:spcAft>
                  <a:spcPct val="0"/>
                </a:spcAft>
                <a:defRPr/>
              </a:pPr>
              <a:r>
                <a:rPr lang="en-GB" altLang="zh-CN" sz="3600" b="1" kern="1200">
                  <a:solidFill>
                    <a:prstClr val="white"/>
                  </a:solidFill>
                  <a:latin typeface="微软雅黑" panose="020F0502020204030204"/>
                  <a:ea typeface="微软雅黑"/>
                  <a:cs typeface="+mn-ea"/>
                  <a:sym typeface="+mn-lt"/>
                </a:rPr>
                <a:t>Third Floor</a:t>
              </a:r>
              <a:endParaRPr lang="en-US" altLang="zh-CN" sz="3600" b="1" kern="1200">
                <a:solidFill>
                  <a:prstClr val="white"/>
                </a:solidFill>
                <a:latin typeface="微软雅黑" panose="020F0502020204030204"/>
                <a:ea typeface="微软雅黑"/>
                <a:cs typeface="+mn-ea"/>
                <a:sym typeface="+mn-lt"/>
              </a:endParaRPr>
            </a:p>
          </p:txBody>
        </p:sp>
      </p:grpSp>
      <p:pic>
        <p:nvPicPr>
          <p:cNvPr id="3074" name="Picture 2">
            <a:extLst>
              <a:ext uri="{FF2B5EF4-FFF2-40B4-BE49-F238E27FC236}">
                <a16:creationId xmlns:a16="http://schemas.microsoft.com/office/drawing/2014/main" id="{88AEE24D-77FD-1642-8E86-B9EA9BF12F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9311" y="3103074"/>
            <a:ext cx="5724290" cy="3885284"/>
          </a:xfrm>
          <a:prstGeom prst="rect">
            <a:avLst/>
          </a:prstGeom>
          <a:noFill/>
          <a:ln w="50800">
            <a:solidFill>
              <a:srgbClr val="153C78"/>
            </a:solidFill>
          </a:ln>
          <a:extLst>
            <a:ext uri="{909E8E84-426E-40DD-AFC4-6F175D3DCCD1}">
              <a14:hiddenFill xmlns:a14="http://schemas.microsoft.com/office/drawing/2010/main">
                <a:solidFill>
                  <a:srgbClr val="FFFFFF"/>
                </a:solidFill>
              </a14:hiddenFill>
            </a:ext>
          </a:extLst>
        </p:spPr>
      </p:pic>
      <p:pic>
        <p:nvPicPr>
          <p:cNvPr id="24" name="图片 23" descr="房间里有桌子和椅子&#10;&#10;已自动生成说明">
            <a:extLst>
              <a:ext uri="{FF2B5EF4-FFF2-40B4-BE49-F238E27FC236}">
                <a16:creationId xmlns:a16="http://schemas.microsoft.com/office/drawing/2014/main" id="{EAADD7E9-BDA4-5E4F-A2AC-357BA72DB15A}"/>
              </a:ext>
            </a:extLst>
          </p:cNvPr>
          <p:cNvPicPr>
            <a:picLocks noChangeAspect="1"/>
          </p:cNvPicPr>
          <p:nvPr/>
        </p:nvPicPr>
        <p:blipFill>
          <a:blip r:embed="rId4"/>
          <a:stretch>
            <a:fillRect/>
          </a:stretch>
        </p:blipFill>
        <p:spPr>
          <a:xfrm>
            <a:off x="845655" y="8372588"/>
            <a:ext cx="5718928" cy="3873096"/>
          </a:xfrm>
          <a:prstGeom prst="rect">
            <a:avLst/>
          </a:prstGeom>
          <a:ln w="50800">
            <a:solidFill>
              <a:srgbClr val="992E2B"/>
            </a:solidFill>
          </a:ln>
        </p:spPr>
      </p:pic>
      <p:pic>
        <p:nvPicPr>
          <p:cNvPr id="11" name="图片 10">
            <a:extLst>
              <a:ext uri="{FF2B5EF4-FFF2-40B4-BE49-F238E27FC236}">
                <a16:creationId xmlns:a16="http://schemas.microsoft.com/office/drawing/2014/main" id="{53CAA699-8E1D-614F-B7AB-288E41A734AC}"/>
              </a:ext>
            </a:extLst>
          </p:cNvPr>
          <p:cNvPicPr>
            <a:picLocks noChangeAspect="1"/>
          </p:cNvPicPr>
          <p:nvPr/>
        </p:nvPicPr>
        <p:blipFill>
          <a:blip r:embed="rId5"/>
          <a:stretch>
            <a:fillRect/>
          </a:stretch>
        </p:blipFill>
        <p:spPr>
          <a:xfrm rot="5400000">
            <a:off x="14053780" y="3508757"/>
            <a:ext cx="3844872" cy="2883654"/>
          </a:xfrm>
          <a:prstGeom prst="rect">
            <a:avLst/>
          </a:prstGeom>
          <a:ln w="38100">
            <a:solidFill>
              <a:srgbClr val="992E2B"/>
            </a:solidFill>
          </a:ln>
        </p:spPr>
      </p:pic>
      <p:pic>
        <p:nvPicPr>
          <p:cNvPr id="12" name="图片 11">
            <a:extLst>
              <a:ext uri="{FF2B5EF4-FFF2-40B4-BE49-F238E27FC236}">
                <a16:creationId xmlns:a16="http://schemas.microsoft.com/office/drawing/2014/main" id="{7AED5C18-F8F9-5F4A-AF86-90C14558E4D7}"/>
              </a:ext>
            </a:extLst>
          </p:cNvPr>
          <p:cNvPicPr>
            <a:picLocks noChangeAspect="1"/>
          </p:cNvPicPr>
          <p:nvPr/>
        </p:nvPicPr>
        <p:blipFill>
          <a:blip r:embed="rId6"/>
          <a:stretch>
            <a:fillRect/>
          </a:stretch>
        </p:blipFill>
        <p:spPr>
          <a:xfrm>
            <a:off x="13501462" y="8372589"/>
            <a:ext cx="5740170" cy="3881986"/>
          </a:xfrm>
          <a:prstGeom prst="rect">
            <a:avLst/>
          </a:prstGeom>
          <a:ln w="50800">
            <a:solidFill>
              <a:srgbClr val="992E2B"/>
            </a:solidFill>
          </a:ln>
        </p:spPr>
      </p:pic>
      <p:pic>
        <p:nvPicPr>
          <p:cNvPr id="4098" name="Picture 2">
            <a:extLst>
              <a:ext uri="{FF2B5EF4-FFF2-40B4-BE49-F238E27FC236}">
                <a16:creationId xmlns:a16="http://schemas.microsoft.com/office/drawing/2014/main" id="{795D5311-8411-6C44-B69B-9FC7E702802C}"/>
              </a:ext>
            </a:extLst>
          </p:cNvPr>
          <p:cNvPicPr>
            <a:picLocks noChangeAspect="1" noChangeArrowheads="1"/>
          </p:cNvPicPr>
          <p:nvPr/>
        </p:nvPicPr>
        <p:blipFill>
          <a:blip r:embed="rId7"/>
          <a:srcRect/>
          <a:stretch>
            <a:fillRect/>
          </a:stretch>
        </p:blipFill>
        <p:spPr bwMode="auto">
          <a:xfrm>
            <a:off x="7232093" y="8427016"/>
            <a:ext cx="5701350" cy="3829656"/>
          </a:xfrm>
          <a:prstGeom prst="rect">
            <a:avLst/>
          </a:prstGeom>
          <a:noFill/>
          <a:ln w="50800">
            <a:solidFill>
              <a:srgbClr val="153C78"/>
            </a:solidFill>
          </a:ln>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4D3E7A3E-81F1-92FE-B1CD-88532E93B5B4}"/>
              </a:ext>
            </a:extLst>
          </p:cNvPr>
          <p:cNvPicPr>
            <a:picLocks noChangeAspect="1" noChangeArrowheads="1"/>
          </p:cNvPicPr>
          <p:nvPr/>
        </p:nvPicPr>
        <p:blipFill>
          <a:blip r:embed="rId8"/>
          <a:srcRect/>
          <a:stretch>
            <a:fillRect/>
          </a:stretch>
        </p:blipFill>
        <p:spPr bwMode="auto">
          <a:xfrm>
            <a:off x="998235" y="3103074"/>
            <a:ext cx="5703366" cy="3885284"/>
          </a:xfrm>
          <a:prstGeom prst="rect">
            <a:avLst/>
          </a:prstGeom>
          <a:solidFill>
            <a:srgbClr val="992E2B"/>
          </a:solidFill>
          <a:ln w="50800">
            <a:solidFill>
              <a:srgbClr val="992E2B"/>
            </a:solidFill>
          </a:ln>
        </p:spPr>
      </p:pic>
      <p:pic>
        <p:nvPicPr>
          <p:cNvPr id="6" name="图片 5" descr="文本&#10;&#10;描述已自动生成">
            <a:extLst>
              <a:ext uri="{FF2B5EF4-FFF2-40B4-BE49-F238E27FC236}">
                <a16:creationId xmlns:a16="http://schemas.microsoft.com/office/drawing/2014/main" id="{4A70FBC2-9E96-37AA-973A-AB10DD2C9D5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8" name="图像" descr="图像">
            <a:extLst>
              <a:ext uri="{FF2B5EF4-FFF2-40B4-BE49-F238E27FC236}">
                <a16:creationId xmlns:a16="http://schemas.microsoft.com/office/drawing/2014/main" id="{F749A4CF-1F06-C255-4C41-B01DDCC715F4}"/>
              </a:ext>
            </a:extLst>
          </p:cNvPr>
          <p:cNvPicPr>
            <a:picLocks noChangeAspect="1"/>
          </p:cNvPicPr>
          <p:nvPr/>
        </p:nvPicPr>
        <p:blipFill>
          <a:blip r:embed="rId10"/>
          <a:stretch>
            <a:fillRect/>
          </a:stretch>
        </p:blipFill>
        <p:spPr>
          <a:xfrm>
            <a:off x="22328622" y="12448261"/>
            <a:ext cx="1450112" cy="625458"/>
          </a:xfrm>
          <a:prstGeom prst="rect">
            <a:avLst/>
          </a:prstGeom>
          <a:ln w="12700">
            <a:miter lim="400000"/>
            <a:headEnd/>
            <a:tailEnd/>
          </a:ln>
        </p:spPr>
      </p:pic>
      <p:sp>
        <p:nvSpPr>
          <p:cNvPr id="14" name="线条">
            <a:extLst>
              <a:ext uri="{FF2B5EF4-FFF2-40B4-BE49-F238E27FC236}">
                <a16:creationId xmlns:a16="http://schemas.microsoft.com/office/drawing/2014/main" id="{C4DF83A0-B16F-192E-BAA8-4493469478B6}"/>
              </a:ext>
            </a:extLst>
          </p:cNvPr>
          <p:cNvSpPr/>
          <p:nvPr/>
        </p:nvSpPr>
        <p:spPr>
          <a:xfrm>
            <a:off x="3789" y="1276098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pic>
        <p:nvPicPr>
          <p:cNvPr id="25" name="图片 24" descr="操作.gif">
            <a:extLst>
              <a:ext uri="{FF2B5EF4-FFF2-40B4-BE49-F238E27FC236}">
                <a16:creationId xmlns:a16="http://schemas.microsoft.com/office/drawing/2014/main" id="{8E4309D5-8691-AEC5-C441-BA1A2EC5846D}"/>
              </a:ext>
            </a:extLst>
          </p:cNvPr>
          <p:cNvPicPr>
            <a:picLocks noChangeAspect="1"/>
          </p:cNvPicPr>
          <p:nvPr/>
        </p:nvPicPr>
        <p:blipFill>
          <a:blip r:embed="rId11"/>
          <a:stretch>
            <a:fillRect/>
          </a:stretch>
        </p:blipFill>
        <p:spPr>
          <a:xfrm>
            <a:off x="19671257" y="1312470"/>
            <a:ext cx="3848581" cy="8072377"/>
          </a:xfrm>
          <a:prstGeom prst="rect">
            <a:avLst/>
          </a:prstGeom>
          <a:ln w="57150">
            <a:solidFill>
              <a:srgbClr val="4472C4"/>
            </a:solidFill>
          </a:ln>
        </p:spPr>
      </p:pic>
      <p:sp>
        <p:nvSpPr>
          <p:cNvPr id="27" name="Rectangle 49">
            <a:extLst>
              <a:ext uri="{FF2B5EF4-FFF2-40B4-BE49-F238E27FC236}">
                <a16:creationId xmlns:a16="http://schemas.microsoft.com/office/drawing/2014/main" id="{488D1D94-33A0-559C-CD81-C32A48D08997}"/>
              </a:ext>
            </a:extLst>
          </p:cNvPr>
          <p:cNvSpPr>
            <a:spLocks noChangeArrowheads="1"/>
          </p:cNvSpPr>
          <p:nvPr/>
        </p:nvSpPr>
        <p:spPr bwMode="auto">
          <a:xfrm>
            <a:off x="19663686" y="9730208"/>
            <a:ext cx="461965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91440" rIns="182880" bIns="91440" anchor="t">
            <a:spAutoFit/>
          </a:bodyPr>
          <a:lstStyle/>
          <a:p>
            <a:pPr defTabSz="1828800" hangingPunct="1">
              <a:defRPr/>
            </a:pPr>
            <a:r>
              <a:rPr lang="en-GB" altLang="zh-CN" sz="3200" b="1" kern="1200" dirty="0">
                <a:solidFill>
                  <a:prstClr val="black">
                    <a:lumMod val="65000"/>
                    <a:lumOff val="35000"/>
                  </a:prstClr>
                </a:solidFill>
              </a:rPr>
              <a:t>Report for Repair</a:t>
            </a:r>
          </a:p>
          <a:p>
            <a:pPr defTabSz="1828800" hangingPunct="1">
              <a:defRPr/>
            </a:pPr>
            <a:r>
              <a:rPr lang="en-GB" altLang="zh-CN" sz="3200" kern="1200" err="1">
                <a:solidFill>
                  <a:prstClr val="black">
                    <a:lumMod val="65000"/>
                    <a:lumOff val="35000"/>
                  </a:prstClr>
                </a:solidFill>
                <a:latin typeface="微软雅黑" panose="020F0502020204030204"/>
                <a:ea typeface="微软雅黑"/>
                <a:cs typeface="+mn-ea"/>
              </a:rPr>
              <a:t>码上修</a:t>
            </a:r>
            <a:endParaRPr lang="en-GB" altLang="zh-CN" sz="3200" kern="1200">
              <a:solidFill>
                <a:prstClr val="black">
                  <a:lumMod val="65000"/>
                  <a:lumOff val="35000"/>
                </a:prstClr>
              </a:solidFill>
              <a:latin typeface="微软雅黑" panose="020F0502020204030204"/>
              <a:ea typeface="微软雅黑"/>
              <a:cs typeface="+mn-ea"/>
            </a:endParaRPr>
          </a:p>
        </p:txBody>
      </p:sp>
    </p:spTree>
    <p:extLst>
      <p:ext uri="{BB962C8B-B14F-4D97-AF65-F5344CB8AC3E}">
        <p14:creationId xmlns:p14="http://schemas.microsoft.com/office/powerpoint/2010/main" val="275521929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706784-A0D9-4125-8A74-1959A1566C50}"/>
              </a:ext>
            </a:extLst>
          </p:cNvPr>
          <p:cNvSpPr/>
          <p:nvPr/>
        </p:nvSpPr>
        <p:spPr>
          <a:xfrm>
            <a:off x="0" y="0"/>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87" name="TextBox 72">
            <a:extLst>
              <a:ext uri="{FF2B5EF4-FFF2-40B4-BE49-F238E27FC236}">
                <a16:creationId xmlns:a16="http://schemas.microsoft.com/office/drawing/2014/main" id="{D85CEAB1-A015-45D8-9125-8E3B71FB237F}"/>
              </a:ext>
            </a:extLst>
          </p:cNvPr>
          <p:cNvSpPr txBox="1"/>
          <p:nvPr/>
        </p:nvSpPr>
        <p:spPr>
          <a:xfrm>
            <a:off x="2465654" y="1709386"/>
            <a:ext cx="7722284"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altLang="zh-CN" sz="4800" kern="0" dirty="0">
                <a:solidFill>
                  <a:sysClr val="windowText" lastClr="000000">
                    <a:lumMod val="65000"/>
                    <a:lumOff val="35000"/>
                  </a:sysClr>
                </a:solidFill>
                <a:latin typeface="微软雅黑" panose="020F0502020204030204"/>
                <a:ea typeface="微软雅黑"/>
                <a:cs typeface="+mn-ea"/>
                <a:sym typeface="+mn-lt"/>
              </a:rPr>
              <a:t>Resource Access</a:t>
            </a: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187141" y="1646719"/>
            <a:ext cx="1814282" cy="1015664"/>
            <a:chOff x="93570" y="207191"/>
            <a:chExt cx="907141" cy="507832"/>
          </a:xfrm>
          <a:solidFill>
            <a:srgbClr val="153C78"/>
          </a:solidFill>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grpFill/>
            <a:ln w="28575">
              <a:solidFill>
                <a:srgbClr val="F082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93570" y="207191"/>
              <a:ext cx="907141" cy="507832"/>
            </a:xfrm>
            <a:prstGeom prst="rect">
              <a:avLst/>
            </a:prstGeom>
            <a:solidFill>
              <a:srgbClr val="992E2B"/>
            </a:solid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4</a:t>
              </a:r>
              <a:endParaRPr lang="zh-CN" altLang="en-US" sz="6000" kern="1200" dirty="0">
                <a:solidFill>
                  <a:prstClr val="white"/>
                </a:solidFill>
                <a:latin typeface="微软雅黑" panose="020F0502020204030204"/>
                <a:ea typeface="微软雅黑"/>
                <a:cs typeface="+mn-ea"/>
                <a:sym typeface="+mn-lt"/>
              </a:endParaRPr>
            </a:p>
          </p:txBody>
        </p:sp>
      </p:grpSp>
      <p:graphicFrame>
        <p:nvGraphicFramePr>
          <p:cNvPr id="4" name="图示 3">
            <a:extLst>
              <a:ext uri="{FF2B5EF4-FFF2-40B4-BE49-F238E27FC236}">
                <a16:creationId xmlns:a16="http://schemas.microsoft.com/office/drawing/2014/main" id="{156A4ADD-FC2F-374C-A30F-B4156977CC83}"/>
              </a:ext>
            </a:extLst>
          </p:cNvPr>
          <p:cNvGraphicFramePr/>
          <p:nvPr>
            <p:extLst>
              <p:ext uri="{D42A27DB-BD31-4B8C-83A1-F6EECF244321}">
                <p14:modId xmlns:p14="http://schemas.microsoft.com/office/powerpoint/2010/main" val="126885514"/>
              </p:ext>
            </p:extLst>
          </p:nvPr>
        </p:nvGraphicFramePr>
        <p:xfrm>
          <a:off x="1212231" y="2001754"/>
          <a:ext cx="22599188" cy="7596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图片 8" descr="电脑游戏的截图&#10;&#10;描述已自动生成">
            <a:extLst>
              <a:ext uri="{FF2B5EF4-FFF2-40B4-BE49-F238E27FC236}">
                <a16:creationId xmlns:a16="http://schemas.microsoft.com/office/drawing/2014/main" id="{B14A89CD-41DB-6D4A-AD20-F55A6CC94D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65654" y="8254486"/>
            <a:ext cx="6460389" cy="5461514"/>
          </a:xfrm>
          <a:prstGeom prst="rect">
            <a:avLst/>
          </a:prstGeom>
        </p:spPr>
      </p:pic>
      <p:pic>
        <p:nvPicPr>
          <p:cNvPr id="6" name="图片 5" descr="文本&#10;&#10;描述已自动生成">
            <a:extLst>
              <a:ext uri="{FF2B5EF4-FFF2-40B4-BE49-F238E27FC236}">
                <a16:creationId xmlns:a16="http://schemas.microsoft.com/office/drawing/2014/main" id="{AB6D52EE-184D-F10C-CB85-DDF5B8A0C4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11" name="图像" descr="图像">
            <a:extLst>
              <a:ext uri="{FF2B5EF4-FFF2-40B4-BE49-F238E27FC236}">
                <a16:creationId xmlns:a16="http://schemas.microsoft.com/office/drawing/2014/main" id="{F8476040-7E9D-D5C0-9840-347B7759DEAE}"/>
              </a:ext>
            </a:extLst>
          </p:cNvPr>
          <p:cNvPicPr>
            <a:picLocks noChangeAspect="1"/>
          </p:cNvPicPr>
          <p:nvPr/>
        </p:nvPicPr>
        <p:blipFill>
          <a:blip r:embed="rId9"/>
          <a:stretch>
            <a:fillRect/>
          </a:stretch>
        </p:blipFill>
        <p:spPr>
          <a:xfrm>
            <a:off x="22328622" y="12448261"/>
            <a:ext cx="1450112" cy="625458"/>
          </a:xfrm>
          <a:prstGeom prst="rect">
            <a:avLst/>
          </a:prstGeom>
          <a:ln w="12700">
            <a:miter lim="400000"/>
            <a:headEnd/>
            <a:tailEnd/>
          </a:ln>
        </p:spPr>
      </p:pic>
      <p:sp>
        <p:nvSpPr>
          <p:cNvPr id="12" name="线条">
            <a:extLst>
              <a:ext uri="{FF2B5EF4-FFF2-40B4-BE49-F238E27FC236}">
                <a16:creationId xmlns:a16="http://schemas.microsoft.com/office/drawing/2014/main" id="{7754B375-FC86-7306-2BDD-B7ECA67E0609}"/>
              </a:ext>
            </a:extLst>
          </p:cNvPr>
          <p:cNvSpPr/>
          <p:nvPr/>
        </p:nvSpPr>
        <p:spPr>
          <a:xfrm>
            <a:off x="3789" y="1276098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sp>
        <p:nvSpPr>
          <p:cNvPr id="7" name="TextBox 5">
            <a:extLst>
              <a:ext uri="{FF2B5EF4-FFF2-40B4-BE49-F238E27FC236}">
                <a16:creationId xmlns:a16="http://schemas.microsoft.com/office/drawing/2014/main" id="{99913C56-AFC5-5867-C336-0878E70BAAB8}"/>
              </a:ext>
            </a:extLst>
          </p:cNvPr>
          <p:cNvSpPr txBox="1"/>
          <p:nvPr/>
        </p:nvSpPr>
        <p:spPr>
          <a:xfrm>
            <a:off x="11759030" y="9959920"/>
            <a:ext cx="8777408" cy="1754326"/>
          </a:xfrm>
          <a:prstGeom prst="rect">
            <a:avLst/>
          </a:prstGeom>
          <a:noFill/>
        </p:spPr>
        <p:txBody>
          <a:bodyPr wrap="square" rtlCol="0">
            <a:spAutoFit/>
          </a:bodyPr>
          <a:lstStyle/>
          <a:p>
            <a:pPr defTabSz="1828800" hangingPunct="1">
              <a:defRPr/>
            </a:pPr>
            <a:r>
              <a:rPr kumimoji="1" lang="en-GB" altLang="zh-CN" sz="3600" b="1" kern="1200" dirty="0">
                <a:solidFill>
                  <a:prstClr val="black">
                    <a:lumMod val="75000"/>
                    <a:lumOff val="25000"/>
                  </a:prstClr>
                </a:solidFill>
                <a:latin typeface="微软雅黑" panose="020F0502020204030204"/>
                <a:ea typeface="微软雅黑"/>
                <a:cs typeface="+mn-ea"/>
                <a:sym typeface="+mn-lt"/>
              </a:rPr>
              <a:t>English </a:t>
            </a:r>
            <a:r>
              <a:rPr kumimoji="1" lang="en-US" altLang="zh-CN" sz="3600" b="1" kern="1200" dirty="0">
                <a:solidFill>
                  <a:prstClr val="black">
                    <a:lumMod val="75000"/>
                    <a:lumOff val="25000"/>
                  </a:prstClr>
                </a:solidFill>
                <a:latin typeface="微软雅黑" panose="020F0502020204030204"/>
                <a:ea typeface="微软雅黑"/>
                <a:cs typeface="+mn-ea"/>
                <a:sym typeface="+mn-lt"/>
              </a:rPr>
              <a:t>/</a:t>
            </a:r>
            <a:r>
              <a:rPr kumimoji="1" lang="zh-CN" altLang="en-US" sz="3600" b="1" kern="1200" dirty="0">
                <a:solidFill>
                  <a:prstClr val="black">
                    <a:lumMod val="75000"/>
                    <a:lumOff val="25000"/>
                  </a:prstClr>
                </a:solidFill>
                <a:latin typeface="微软雅黑" panose="020F0502020204030204"/>
                <a:ea typeface="微软雅黑"/>
                <a:cs typeface="+mn-ea"/>
                <a:sym typeface="+mn-lt"/>
              </a:rPr>
              <a:t> </a:t>
            </a:r>
            <a:r>
              <a:rPr kumimoji="1" lang="en-GB" altLang="zh-CN" sz="3600" b="1" kern="1200" dirty="0">
                <a:solidFill>
                  <a:prstClr val="black">
                    <a:lumMod val="75000"/>
                    <a:lumOff val="25000"/>
                  </a:prstClr>
                </a:solidFill>
                <a:latin typeface="微软雅黑" panose="020F0502020204030204"/>
                <a:ea typeface="微软雅黑"/>
                <a:cs typeface="+mn-ea"/>
                <a:sym typeface="+mn-lt"/>
              </a:rPr>
              <a:t>Chinese</a:t>
            </a:r>
          </a:p>
          <a:p>
            <a:pPr defTabSz="1828800" hangingPunct="1">
              <a:defRPr/>
            </a:pPr>
            <a:r>
              <a:rPr kumimoji="1" lang="en-GB" altLang="zh-CN" sz="3600" b="1" kern="1200" dirty="0">
                <a:solidFill>
                  <a:prstClr val="black">
                    <a:lumMod val="75000"/>
                    <a:lumOff val="25000"/>
                  </a:prstClr>
                </a:solidFill>
                <a:latin typeface="微软雅黑" panose="020F0502020204030204"/>
                <a:ea typeface="微软雅黑"/>
                <a:cs typeface="+mn-ea"/>
                <a:sym typeface="+mn-lt"/>
              </a:rPr>
              <a:t>Paper / E-resources</a:t>
            </a:r>
          </a:p>
          <a:p>
            <a:pPr defTabSz="1828800" hangingPunct="1">
              <a:defRPr/>
            </a:pPr>
            <a:r>
              <a:rPr kumimoji="1" lang="en-GB" altLang="zh-CN" sz="3600" b="1" kern="1200" dirty="0">
                <a:solidFill>
                  <a:prstClr val="black">
                    <a:lumMod val="75000"/>
                    <a:lumOff val="25000"/>
                  </a:prstClr>
                </a:solidFill>
                <a:latin typeface="微软雅黑" panose="020F0502020204030204"/>
                <a:ea typeface="微软雅黑"/>
                <a:cs typeface="+mn-ea"/>
                <a:sym typeface="+mn-lt"/>
              </a:rPr>
              <a:t>Comprehensive </a:t>
            </a:r>
            <a:r>
              <a:rPr kumimoji="1" lang="en-US" altLang="zh-CN" sz="3600" b="1" kern="1200" dirty="0">
                <a:solidFill>
                  <a:prstClr val="black">
                    <a:lumMod val="75000"/>
                    <a:lumOff val="25000"/>
                  </a:prstClr>
                </a:solidFill>
                <a:latin typeface="微软雅黑" panose="020F0502020204030204"/>
                <a:ea typeface="微软雅黑"/>
                <a:cs typeface="+mn-ea"/>
                <a:sym typeface="+mn-lt"/>
              </a:rPr>
              <a:t>/</a:t>
            </a:r>
            <a:r>
              <a:rPr kumimoji="1" lang="zh-CN" altLang="en-US" sz="3600" b="1" kern="1200" dirty="0">
                <a:solidFill>
                  <a:prstClr val="black">
                    <a:lumMod val="75000"/>
                    <a:lumOff val="25000"/>
                  </a:prstClr>
                </a:solidFill>
                <a:latin typeface="微软雅黑" panose="020F0502020204030204"/>
                <a:ea typeface="微软雅黑"/>
                <a:cs typeface="+mn-ea"/>
                <a:sym typeface="+mn-lt"/>
              </a:rPr>
              <a:t> </a:t>
            </a:r>
            <a:r>
              <a:rPr kumimoji="1" lang="en-US" altLang="zh-CN" sz="3600" b="1" kern="1200" dirty="0">
                <a:solidFill>
                  <a:prstClr val="black">
                    <a:lumMod val="75000"/>
                    <a:lumOff val="25000"/>
                  </a:prstClr>
                </a:solidFill>
                <a:latin typeface="微软雅黑" panose="020F0502020204030204"/>
                <a:ea typeface="微软雅黑"/>
                <a:cs typeface="+mn-ea"/>
                <a:sym typeface="+mn-lt"/>
              </a:rPr>
              <a:t>Subject-related </a:t>
            </a:r>
            <a:r>
              <a:rPr kumimoji="1" lang="en-GB" altLang="zh-CN" sz="3600" b="1" kern="1200" dirty="0">
                <a:solidFill>
                  <a:prstClr val="black">
                    <a:lumMod val="75000"/>
                    <a:lumOff val="25000"/>
                  </a:prstClr>
                </a:solidFill>
                <a:latin typeface="微软雅黑" panose="020F0502020204030204"/>
                <a:ea typeface="微软雅黑"/>
                <a:cs typeface="+mn-ea"/>
                <a:sym typeface="+mn-lt"/>
              </a:rPr>
              <a:t>​​</a:t>
            </a:r>
          </a:p>
        </p:txBody>
      </p:sp>
      <p:sp>
        <p:nvSpPr>
          <p:cNvPr id="8" name="TextBox 5">
            <a:extLst>
              <a:ext uri="{FF2B5EF4-FFF2-40B4-BE49-F238E27FC236}">
                <a16:creationId xmlns:a16="http://schemas.microsoft.com/office/drawing/2014/main" id="{B85ADBAE-F499-6E60-6E5D-2A9D3FEAB817}"/>
              </a:ext>
            </a:extLst>
          </p:cNvPr>
          <p:cNvSpPr txBox="1"/>
          <p:nvPr/>
        </p:nvSpPr>
        <p:spPr>
          <a:xfrm>
            <a:off x="13682811" y="11599970"/>
            <a:ext cx="8777408" cy="646331"/>
          </a:xfrm>
          <a:prstGeom prst="rect">
            <a:avLst/>
          </a:prstGeom>
          <a:noFill/>
        </p:spPr>
        <p:txBody>
          <a:bodyPr wrap="square" rtlCol="0">
            <a:spAutoFit/>
          </a:bodyPr>
          <a:lstStyle/>
          <a:p>
            <a:pPr algn="l" defTabSz="1828800" hangingPunct="1">
              <a:defRPr/>
            </a:pPr>
            <a:r>
              <a:rPr kumimoji="1" lang="en-GB" altLang="zh-CN" sz="3600" b="1" kern="1200" dirty="0">
                <a:solidFill>
                  <a:prstClr val="black">
                    <a:lumMod val="75000"/>
                    <a:lumOff val="25000"/>
                  </a:prstClr>
                </a:solidFill>
                <a:latin typeface="微软雅黑" panose="020F0502020204030204"/>
                <a:ea typeface="微软雅黑"/>
                <a:cs typeface="+mn-ea"/>
                <a:sym typeface="+mn-lt"/>
              </a:rPr>
              <a:t>​​</a:t>
            </a:r>
          </a:p>
        </p:txBody>
      </p:sp>
      <p:sp>
        <p:nvSpPr>
          <p:cNvPr id="27" name="TextBox 5">
            <a:extLst>
              <a:ext uri="{FF2B5EF4-FFF2-40B4-BE49-F238E27FC236}">
                <a16:creationId xmlns:a16="http://schemas.microsoft.com/office/drawing/2014/main" id="{4BE78434-FF00-86C8-E9AF-73EB1643B666}"/>
              </a:ext>
            </a:extLst>
          </p:cNvPr>
          <p:cNvSpPr txBox="1"/>
          <p:nvPr/>
        </p:nvSpPr>
        <p:spPr>
          <a:xfrm>
            <a:off x="8123121" y="2124045"/>
            <a:ext cx="8777408" cy="830997"/>
          </a:xfrm>
          <a:prstGeom prst="rect">
            <a:avLst/>
          </a:prstGeom>
          <a:noFill/>
        </p:spPr>
        <p:txBody>
          <a:bodyPr wrap="square" rtlCol="0">
            <a:spAutoFit/>
          </a:bodyPr>
          <a:lstStyle/>
          <a:p>
            <a:pPr defTabSz="1828800" hangingPunct="1">
              <a:defRPr/>
            </a:pPr>
            <a:r>
              <a:rPr kumimoji="1" lang="en-GB" altLang="zh-CN" b="1" kern="1200" dirty="0">
                <a:solidFill>
                  <a:srgbClr val="992E2B"/>
                </a:solidFill>
                <a:latin typeface="微软雅黑" panose="020F0502020204030204"/>
                <a:ea typeface="微软雅黑"/>
                <a:cs typeface="+mn-ea"/>
                <a:sym typeface="+mn-lt"/>
              </a:rPr>
              <a:t>Resource Categories</a:t>
            </a:r>
            <a:r>
              <a:rPr kumimoji="1" lang="en-GB" altLang="zh-CN" sz="3600" b="1" kern="1200" dirty="0">
                <a:solidFill>
                  <a:prstClr val="black">
                    <a:lumMod val="75000"/>
                    <a:lumOff val="25000"/>
                  </a:prstClr>
                </a:solidFill>
                <a:latin typeface="微软雅黑" panose="020F0502020204030204"/>
                <a:ea typeface="微软雅黑"/>
                <a:cs typeface="+mn-ea"/>
                <a:sym typeface="+mn-lt"/>
              </a:rPr>
              <a:t>​​</a:t>
            </a:r>
          </a:p>
        </p:txBody>
      </p:sp>
    </p:spTree>
    <p:extLst>
      <p:ext uri="{BB962C8B-B14F-4D97-AF65-F5344CB8AC3E}">
        <p14:creationId xmlns:p14="http://schemas.microsoft.com/office/powerpoint/2010/main" val="193626094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706784-A0D9-4125-8A74-1959A1566C50}"/>
              </a:ext>
            </a:extLst>
          </p:cNvPr>
          <p:cNvSpPr/>
          <p:nvPr/>
        </p:nvSpPr>
        <p:spPr>
          <a:xfrm>
            <a:off x="-128214" y="-5304"/>
            <a:ext cx="24384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cxnSp>
        <p:nvCxnSpPr>
          <p:cNvPr id="51" name="直接连接符 50">
            <a:extLst>
              <a:ext uri="{FF2B5EF4-FFF2-40B4-BE49-F238E27FC236}">
                <a16:creationId xmlns:a16="http://schemas.microsoft.com/office/drawing/2014/main" id="{3CFA4843-67B0-084F-D5A1-BE41291AF867}"/>
              </a:ext>
            </a:extLst>
          </p:cNvPr>
          <p:cNvCxnSpPr>
            <a:cxnSpLocks/>
          </p:cNvCxnSpPr>
          <p:nvPr/>
        </p:nvCxnSpPr>
        <p:spPr>
          <a:xfrm flipV="1">
            <a:off x="10547560" y="6138893"/>
            <a:ext cx="881895" cy="46632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E7DA2B61-4A7A-A6C0-B0B7-C951C7713D95}"/>
              </a:ext>
            </a:extLst>
          </p:cNvPr>
          <p:cNvCxnSpPr>
            <a:cxnSpLocks/>
          </p:cNvCxnSpPr>
          <p:nvPr/>
        </p:nvCxnSpPr>
        <p:spPr>
          <a:xfrm flipH="1" flipV="1">
            <a:off x="10547905" y="4368646"/>
            <a:ext cx="763699" cy="333983"/>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直接连接符 54">
            <a:extLst>
              <a:ext uri="{FF2B5EF4-FFF2-40B4-BE49-F238E27FC236}">
                <a16:creationId xmlns:a16="http://schemas.microsoft.com/office/drawing/2014/main" id="{D2796845-1E96-D0D5-01C1-627507217CF2}"/>
              </a:ext>
            </a:extLst>
          </p:cNvPr>
          <p:cNvCxnSpPr>
            <a:cxnSpLocks/>
          </p:cNvCxnSpPr>
          <p:nvPr/>
        </p:nvCxnSpPr>
        <p:spPr>
          <a:xfrm>
            <a:off x="13835633" y="6122193"/>
            <a:ext cx="838755" cy="427264"/>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a16="http://schemas.microsoft.com/office/drawing/2014/main" id="{1D821E0A-60E8-9AF3-34E0-BC4EE504371A}"/>
              </a:ext>
            </a:extLst>
          </p:cNvPr>
          <p:cNvCxnSpPr>
            <a:cxnSpLocks/>
          </p:cNvCxnSpPr>
          <p:nvPr/>
        </p:nvCxnSpPr>
        <p:spPr>
          <a:xfrm flipV="1">
            <a:off x="13992133" y="4459555"/>
            <a:ext cx="682255" cy="364277"/>
          </a:xfrm>
          <a:prstGeom prst="line">
            <a:avLst/>
          </a:prstGeom>
        </p:spPr>
        <p:style>
          <a:lnRef idx="1">
            <a:schemeClr val="accent1"/>
          </a:lnRef>
          <a:fillRef idx="0">
            <a:schemeClr val="accent1"/>
          </a:fillRef>
          <a:effectRef idx="0">
            <a:schemeClr val="accent1"/>
          </a:effectRef>
          <a:fontRef idx="minor">
            <a:schemeClr val="tx1"/>
          </a:fontRef>
        </p:style>
      </p:cxnSp>
      <p:sp>
        <p:nvSpPr>
          <p:cNvPr id="87" name="TextBox 72">
            <a:extLst>
              <a:ext uri="{FF2B5EF4-FFF2-40B4-BE49-F238E27FC236}">
                <a16:creationId xmlns:a16="http://schemas.microsoft.com/office/drawing/2014/main" id="{D85CEAB1-A015-45D8-9125-8E3B71FB237F}"/>
              </a:ext>
            </a:extLst>
          </p:cNvPr>
          <p:cNvSpPr txBox="1"/>
          <p:nvPr/>
        </p:nvSpPr>
        <p:spPr>
          <a:xfrm>
            <a:off x="2465654" y="1709386"/>
            <a:ext cx="7722284"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altLang="zh-CN" sz="4800" kern="0" dirty="0">
                <a:solidFill>
                  <a:sysClr val="windowText" lastClr="000000">
                    <a:lumMod val="65000"/>
                    <a:lumOff val="35000"/>
                  </a:sysClr>
                </a:solidFill>
                <a:latin typeface="微软雅黑" panose="020F0502020204030204"/>
                <a:ea typeface="微软雅黑"/>
                <a:cs typeface="+mn-ea"/>
                <a:sym typeface="+mn-lt"/>
              </a:rPr>
              <a:t>Resource Access</a:t>
            </a: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187141" y="1646719"/>
            <a:ext cx="1814282" cy="1015664"/>
            <a:chOff x="93570" y="207191"/>
            <a:chExt cx="907141" cy="507832"/>
          </a:xfrm>
          <a:solidFill>
            <a:srgbClr val="153C78"/>
          </a:solidFill>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grpFill/>
            <a:ln w="28575">
              <a:solidFill>
                <a:srgbClr val="F082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93570" y="207191"/>
              <a:ext cx="907141" cy="507832"/>
            </a:xfrm>
            <a:prstGeom prst="rect">
              <a:avLst/>
            </a:prstGeom>
            <a:solidFill>
              <a:srgbClr val="992E2B"/>
            </a:solid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4</a:t>
              </a:r>
              <a:endParaRPr lang="zh-CN" altLang="en-US" sz="6000" kern="1200" dirty="0">
                <a:solidFill>
                  <a:prstClr val="white"/>
                </a:solidFill>
                <a:latin typeface="微软雅黑" panose="020F0502020204030204"/>
                <a:ea typeface="微软雅黑"/>
                <a:cs typeface="+mn-ea"/>
                <a:sym typeface="+mn-lt"/>
              </a:endParaRPr>
            </a:p>
          </p:txBody>
        </p:sp>
      </p:grpSp>
      <p:pic>
        <p:nvPicPr>
          <p:cNvPr id="6" name="图片 5" descr="文本&#10;&#10;描述已自动生成">
            <a:extLst>
              <a:ext uri="{FF2B5EF4-FFF2-40B4-BE49-F238E27FC236}">
                <a16:creationId xmlns:a16="http://schemas.microsoft.com/office/drawing/2014/main" id="{AB6D52EE-184D-F10C-CB85-DDF5B8A0C4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sp>
        <p:nvSpPr>
          <p:cNvPr id="12" name="线条">
            <a:extLst>
              <a:ext uri="{FF2B5EF4-FFF2-40B4-BE49-F238E27FC236}">
                <a16:creationId xmlns:a16="http://schemas.microsoft.com/office/drawing/2014/main" id="{7754B375-FC86-7306-2BDD-B7ECA67E0609}"/>
              </a:ext>
            </a:extLst>
          </p:cNvPr>
          <p:cNvSpPr/>
          <p:nvPr/>
        </p:nvSpPr>
        <p:spPr>
          <a:xfrm>
            <a:off x="3789" y="1276098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sp>
        <p:nvSpPr>
          <p:cNvPr id="8" name="TextBox 5">
            <a:extLst>
              <a:ext uri="{FF2B5EF4-FFF2-40B4-BE49-F238E27FC236}">
                <a16:creationId xmlns:a16="http://schemas.microsoft.com/office/drawing/2014/main" id="{B85ADBAE-F499-6E60-6E5D-2A9D3FEAB817}"/>
              </a:ext>
            </a:extLst>
          </p:cNvPr>
          <p:cNvSpPr txBox="1"/>
          <p:nvPr/>
        </p:nvSpPr>
        <p:spPr>
          <a:xfrm>
            <a:off x="13682811" y="11599970"/>
            <a:ext cx="8777408" cy="646331"/>
          </a:xfrm>
          <a:prstGeom prst="rect">
            <a:avLst/>
          </a:prstGeom>
          <a:noFill/>
        </p:spPr>
        <p:txBody>
          <a:bodyPr wrap="square" rtlCol="0">
            <a:spAutoFit/>
          </a:bodyPr>
          <a:lstStyle/>
          <a:p>
            <a:pPr algn="l" defTabSz="1828800" hangingPunct="1">
              <a:defRPr/>
            </a:pPr>
            <a:r>
              <a:rPr kumimoji="1" lang="en-GB" altLang="zh-CN" sz="3600" b="1" kern="1200" dirty="0">
                <a:solidFill>
                  <a:prstClr val="black">
                    <a:lumMod val="75000"/>
                    <a:lumOff val="25000"/>
                  </a:prstClr>
                </a:solidFill>
                <a:latin typeface="微软雅黑" panose="020F0502020204030204"/>
                <a:ea typeface="微软雅黑"/>
                <a:cs typeface="+mn-ea"/>
                <a:sym typeface="+mn-lt"/>
              </a:rPr>
              <a:t>​​</a:t>
            </a:r>
          </a:p>
        </p:txBody>
      </p:sp>
      <p:grpSp>
        <p:nvGrpSpPr>
          <p:cNvPr id="10" name="组合 9">
            <a:extLst>
              <a:ext uri="{FF2B5EF4-FFF2-40B4-BE49-F238E27FC236}">
                <a16:creationId xmlns:a16="http://schemas.microsoft.com/office/drawing/2014/main" id="{57AE0F28-FCC9-1B59-4CFC-2C47F1D054BD}"/>
              </a:ext>
            </a:extLst>
          </p:cNvPr>
          <p:cNvGrpSpPr/>
          <p:nvPr/>
        </p:nvGrpSpPr>
        <p:grpSpPr>
          <a:xfrm>
            <a:off x="10920924" y="3676345"/>
            <a:ext cx="3320707" cy="3256030"/>
            <a:chOff x="-16708" y="2949573"/>
            <a:chExt cx="1727200" cy="1716088"/>
          </a:xfrm>
        </p:grpSpPr>
        <p:sp>
          <p:nvSpPr>
            <p:cNvPr id="13" name="椭圆 24">
              <a:extLst>
                <a:ext uri="{FF2B5EF4-FFF2-40B4-BE49-F238E27FC236}">
                  <a16:creationId xmlns:a16="http://schemas.microsoft.com/office/drawing/2014/main" id="{DEAD09D4-2A9C-B0B8-CA6E-0245110CB931}"/>
                </a:ext>
              </a:extLst>
            </p:cNvPr>
            <p:cNvSpPr>
              <a:spLocks noChangeArrowheads="1"/>
            </p:cNvSpPr>
            <p:nvPr/>
          </p:nvSpPr>
          <p:spPr bwMode="auto">
            <a:xfrm>
              <a:off x="5517" y="2949573"/>
              <a:ext cx="1704975" cy="1716088"/>
            </a:xfrm>
            <a:prstGeom prst="ellipse">
              <a:avLst/>
            </a:prstGeom>
            <a:solidFill>
              <a:srgbClr val="992E2B"/>
            </a:solidFill>
            <a:ln>
              <a:headEnd/>
              <a:tailEnd/>
            </a:ln>
          </p:spPr>
          <p:style>
            <a:lnRef idx="1">
              <a:schemeClr val="accent3"/>
            </a:lnRef>
            <a:fillRef idx="3">
              <a:schemeClr val="accent3"/>
            </a:fillRef>
            <a:effectRef idx="2">
              <a:schemeClr val="accent3"/>
            </a:effectRef>
            <a:fontRef idx="minor">
              <a:schemeClr val="lt1"/>
            </a:fontRef>
          </p:style>
          <p:txBody>
            <a:bodyPr anchor="ctr"/>
            <a:lstStyle/>
            <a:p>
              <a:pPr algn="ctr"/>
              <a:endParaRPr lang="zh-CN" altLang="zh-CN" dirty="0">
                <a:solidFill>
                  <a:srgbClr val="FFFFFF"/>
                </a:solidFill>
                <a:cs typeface="+mn-ea"/>
                <a:sym typeface="+mn-lt"/>
              </a:endParaRPr>
            </a:p>
          </p:txBody>
        </p:sp>
        <p:sp>
          <p:nvSpPr>
            <p:cNvPr id="14" name="矩形 37">
              <a:extLst>
                <a:ext uri="{FF2B5EF4-FFF2-40B4-BE49-F238E27FC236}">
                  <a16:creationId xmlns:a16="http://schemas.microsoft.com/office/drawing/2014/main" id="{8F96EEB1-E023-4B09-2D84-C52A7A232229}"/>
                </a:ext>
              </a:extLst>
            </p:cNvPr>
            <p:cNvSpPr>
              <a:spLocks noChangeArrowheads="1"/>
            </p:cNvSpPr>
            <p:nvPr/>
          </p:nvSpPr>
          <p:spPr bwMode="auto">
            <a:xfrm>
              <a:off x="-16708" y="3321048"/>
              <a:ext cx="1709738" cy="8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1828800" hangingPunct="1">
                <a:defRPr/>
              </a:pPr>
              <a:r>
                <a:rPr kumimoji="1" lang="en-GB" altLang="zh-CN" b="1" kern="1200" dirty="0">
                  <a:solidFill>
                    <a:schemeClr val="bg1"/>
                  </a:solidFill>
                  <a:latin typeface="微软雅黑" panose="020F0502020204030204"/>
                  <a:ea typeface="微软雅黑"/>
                  <a:cs typeface="+mn-ea"/>
                  <a:sym typeface="+mn-lt"/>
                </a:rPr>
                <a:t>How to</a:t>
              </a:r>
            </a:p>
            <a:p>
              <a:pPr defTabSz="1828800" hangingPunct="1">
                <a:defRPr/>
              </a:pPr>
              <a:r>
                <a:rPr kumimoji="1" lang="en-GB" altLang="zh-CN" b="1" kern="1200" dirty="0">
                  <a:solidFill>
                    <a:schemeClr val="bg1"/>
                  </a:solidFill>
                  <a:latin typeface="微软雅黑" panose="020F0502020204030204"/>
                  <a:ea typeface="微软雅黑"/>
                  <a:cs typeface="+mn-ea"/>
                  <a:sym typeface="+mn-lt"/>
                </a:rPr>
                <a:t>Access?</a:t>
              </a:r>
            </a:p>
          </p:txBody>
        </p:sp>
      </p:grpSp>
      <p:grpSp>
        <p:nvGrpSpPr>
          <p:cNvPr id="15" name="组合 14">
            <a:extLst>
              <a:ext uri="{FF2B5EF4-FFF2-40B4-BE49-F238E27FC236}">
                <a16:creationId xmlns:a16="http://schemas.microsoft.com/office/drawing/2014/main" id="{682CF303-004A-D66A-49C1-5A45ADE8FFB7}"/>
              </a:ext>
            </a:extLst>
          </p:cNvPr>
          <p:cNvGrpSpPr/>
          <p:nvPr/>
        </p:nvGrpSpPr>
        <p:grpSpPr>
          <a:xfrm>
            <a:off x="8489485" y="3053944"/>
            <a:ext cx="2160000" cy="2160000"/>
            <a:chOff x="2813805" y="1517648"/>
            <a:chExt cx="876574" cy="968375"/>
          </a:xfrm>
        </p:grpSpPr>
        <p:sp>
          <p:nvSpPr>
            <p:cNvPr id="17" name="椭圆 27">
              <a:extLst>
                <a:ext uri="{FF2B5EF4-FFF2-40B4-BE49-F238E27FC236}">
                  <a16:creationId xmlns:a16="http://schemas.microsoft.com/office/drawing/2014/main" id="{3DB0A3A3-DCC3-D36F-4DB6-8F8D4383CE44}"/>
                </a:ext>
              </a:extLst>
            </p:cNvPr>
            <p:cNvSpPr>
              <a:spLocks noChangeArrowheads="1"/>
            </p:cNvSpPr>
            <p:nvPr/>
          </p:nvSpPr>
          <p:spPr bwMode="auto">
            <a:xfrm>
              <a:off x="2813805" y="1517648"/>
              <a:ext cx="876574" cy="968375"/>
            </a:xfrm>
            <a:prstGeom prst="ellipse">
              <a:avLst/>
            </a:prstGeom>
            <a:solidFill>
              <a:srgbClr val="26507A"/>
            </a:solidFill>
            <a:ln>
              <a:headEnd/>
              <a:tailEnd/>
            </a:ln>
          </p:spPr>
          <p:style>
            <a:lnRef idx="1">
              <a:schemeClr val="accent5"/>
            </a:lnRef>
            <a:fillRef idx="3">
              <a:schemeClr val="accent5"/>
            </a:fillRef>
            <a:effectRef idx="2">
              <a:schemeClr val="accent5"/>
            </a:effectRef>
            <a:fontRef idx="minor">
              <a:schemeClr val="lt1"/>
            </a:fontRef>
          </p:style>
          <p:txBody>
            <a:bodyPr anchor="ctr"/>
            <a:lstStyle/>
            <a:p>
              <a:pPr algn="ctr"/>
              <a:endParaRPr lang="zh-CN" altLang="zh-CN" dirty="0">
                <a:solidFill>
                  <a:srgbClr val="FFFFFF"/>
                </a:solidFill>
                <a:cs typeface="+mn-ea"/>
                <a:sym typeface="+mn-lt"/>
              </a:endParaRPr>
            </a:p>
          </p:txBody>
        </p:sp>
        <p:sp>
          <p:nvSpPr>
            <p:cNvPr id="18" name="矩形 38">
              <a:extLst>
                <a:ext uri="{FF2B5EF4-FFF2-40B4-BE49-F238E27FC236}">
                  <a16:creationId xmlns:a16="http://schemas.microsoft.com/office/drawing/2014/main" id="{1F0F71A5-097B-36C8-785A-802B71B6F63C}"/>
                </a:ext>
              </a:extLst>
            </p:cNvPr>
            <p:cNvSpPr>
              <a:spLocks noChangeArrowheads="1"/>
            </p:cNvSpPr>
            <p:nvPr/>
          </p:nvSpPr>
          <p:spPr bwMode="auto">
            <a:xfrm>
              <a:off x="2845483" y="1720921"/>
              <a:ext cx="793916" cy="60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zh-CN" sz="3200" dirty="0">
                  <a:solidFill>
                    <a:schemeClr val="bg1"/>
                  </a:solidFill>
                  <a:cs typeface="+mn-ea"/>
                  <a:sym typeface="+mn-lt"/>
                </a:rPr>
                <a:t>Library</a:t>
              </a:r>
            </a:p>
            <a:p>
              <a:pPr algn="ctr"/>
              <a:r>
                <a:rPr lang="en-US" altLang="zh-CN" sz="3200" dirty="0">
                  <a:solidFill>
                    <a:schemeClr val="bg1"/>
                  </a:solidFill>
                  <a:cs typeface="+mn-ea"/>
                  <a:sym typeface="+mn-lt"/>
                </a:rPr>
                <a:t>Search</a:t>
              </a:r>
              <a:endParaRPr lang="zh-CN" altLang="en-US" sz="3200" dirty="0">
                <a:solidFill>
                  <a:schemeClr val="bg1"/>
                </a:solidFill>
                <a:cs typeface="+mn-ea"/>
                <a:sym typeface="+mn-lt"/>
              </a:endParaRPr>
            </a:p>
          </p:txBody>
        </p:sp>
      </p:grpSp>
      <p:sp>
        <p:nvSpPr>
          <p:cNvPr id="19" name="圆角矩形 42">
            <a:extLst>
              <a:ext uri="{FF2B5EF4-FFF2-40B4-BE49-F238E27FC236}">
                <a16:creationId xmlns:a16="http://schemas.microsoft.com/office/drawing/2014/main" id="{494DC810-B35A-45AF-1990-59DCCBCC3A89}"/>
              </a:ext>
            </a:extLst>
          </p:cNvPr>
          <p:cNvSpPr>
            <a:spLocks noChangeArrowheads="1"/>
          </p:cNvSpPr>
          <p:nvPr/>
        </p:nvSpPr>
        <p:spPr bwMode="auto">
          <a:xfrm rot="16200000">
            <a:off x="7805043" y="4006150"/>
            <a:ext cx="955636" cy="183129"/>
          </a:xfrm>
          <a:prstGeom prst="roundRect">
            <a:avLst>
              <a:gd name="adj" fmla="val 50000"/>
            </a:avLst>
          </a:prstGeom>
          <a:solidFill>
            <a:srgbClr val="26507A"/>
          </a:solidFill>
          <a:ln w="25400">
            <a:noFill/>
            <a:bevel/>
            <a:headEnd/>
            <a:tailEnd/>
          </a:ln>
        </p:spPr>
        <p:txBody>
          <a:bodyPr anchor="ctr"/>
          <a:lstStyle/>
          <a:p>
            <a:pPr algn="ctr"/>
            <a:endParaRPr lang="zh-CN" altLang="zh-CN" dirty="0">
              <a:solidFill>
                <a:srgbClr val="FFFFFF"/>
              </a:solidFill>
              <a:cs typeface="+mn-ea"/>
              <a:sym typeface="+mn-lt"/>
            </a:endParaRPr>
          </a:p>
        </p:txBody>
      </p:sp>
      <p:sp>
        <p:nvSpPr>
          <p:cNvPr id="20" name="圆角矩形 43">
            <a:extLst>
              <a:ext uri="{FF2B5EF4-FFF2-40B4-BE49-F238E27FC236}">
                <a16:creationId xmlns:a16="http://schemas.microsoft.com/office/drawing/2014/main" id="{B6F87FA9-6FD6-698E-4E81-D7D62A3BBE7A}"/>
              </a:ext>
            </a:extLst>
          </p:cNvPr>
          <p:cNvSpPr>
            <a:spLocks noChangeArrowheads="1"/>
          </p:cNvSpPr>
          <p:nvPr/>
        </p:nvSpPr>
        <p:spPr bwMode="auto">
          <a:xfrm rot="16200000">
            <a:off x="16157694" y="3799263"/>
            <a:ext cx="955636" cy="183129"/>
          </a:xfrm>
          <a:prstGeom prst="roundRect">
            <a:avLst>
              <a:gd name="adj" fmla="val 50000"/>
            </a:avLst>
          </a:prstGeom>
          <a:solidFill>
            <a:srgbClr val="26507A"/>
          </a:solidFill>
          <a:ln w="25400">
            <a:noFill/>
            <a:bevel/>
            <a:headEnd/>
            <a:tailEnd/>
          </a:ln>
        </p:spPr>
        <p:txBody>
          <a:bodyPr anchor="ctr"/>
          <a:lstStyle/>
          <a:p>
            <a:pPr algn="ctr"/>
            <a:endParaRPr lang="zh-CN" altLang="zh-CN" dirty="0">
              <a:solidFill>
                <a:srgbClr val="FFFFFF"/>
              </a:solidFill>
              <a:cs typeface="+mn-ea"/>
              <a:sym typeface="+mn-lt"/>
            </a:endParaRPr>
          </a:p>
        </p:txBody>
      </p:sp>
      <p:sp>
        <p:nvSpPr>
          <p:cNvPr id="21" name="圆角矩形 44">
            <a:extLst>
              <a:ext uri="{FF2B5EF4-FFF2-40B4-BE49-F238E27FC236}">
                <a16:creationId xmlns:a16="http://schemas.microsoft.com/office/drawing/2014/main" id="{12D23811-0316-7E4B-D8A4-BF74BF7550BF}"/>
              </a:ext>
            </a:extLst>
          </p:cNvPr>
          <p:cNvSpPr>
            <a:spLocks noChangeArrowheads="1"/>
          </p:cNvSpPr>
          <p:nvPr/>
        </p:nvSpPr>
        <p:spPr bwMode="auto">
          <a:xfrm rot="16200000">
            <a:off x="16219673" y="6935711"/>
            <a:ext cx="955636" cy="183129"/>
          </a:xfrm>
          <a:prstGeom prst="roundRect">
            <a:avLst>
              <a:gd name="adj" fmla="val 50000"/>
            </a:avLst>
          </a:prstGeom>
          <a:solidFill>
            <a:srgbClr val="26507A"/>
          </a:solidFill>
          <a:ln w="25400">
            <a:noFill/>
            <a:bevel/>
            <a:headEnd/>
            <a:tailEnd/>
          </a:ln>
        </p:spPr>
        <p:txBody>
          <a:bodyPr anchor="ctr"/>
          <a:lstStyle/>
          <a:p>
            <a:pPr algn="ctr"/>
            <a:endParaRPr lang="zh-CN" altLang="zh-CN" dirty="0">
              <a:solidFill>
                <a:srgbClr val="FFFFFF"/>
              </a:solidFill>
              <a:cs typeface="+mn-ea"/>
              <a:sym typeface="+mn-lt"/>
            </a:endParaRPr>
          </a:p>
        </p:txBody>
      </p:sp>
      <p:grpSp>
        <p:nvGrpSpPr>
          <p:cNvPr id="25" name="组合 24">
            <a:extLst>
              <a:ext uri="{FF2B5EF4-FFF2-40B4-BE49-F238E27FC236}">
                <a16:creationId xmlns:a16="http://schemas.microsoft.com/office/drawing/2014/main" id="{B608ADAD-B7B3-A319-5447-5A7403C132B9}"/>
              </a:ext>
            </a:extLst>
          </p:cNvPr>
          <p:cNvGrpSpPr/>
          <p:nvPr/>
        </p:nvGrpSpPr>
        <p:grpSpPr>
          <a:xfrm>
            <a:off x="8567546" y="5868340"/>
            <a:ext cx="2159999" cy="2160000"/>
            <a:chOff x="3639305" y="4106861"/>
            <a:chExt cx="1058140" cy="1056409"/>
          </a:xfrm>
        </p:grpSpPr>
        <p:sp>
          <p:nvSpPr>
            <p:cNvPr id="26" name="椭圆 33">
              <a:extLst>
                <a:ext uri="{FF2B5EF4-FFF2-40B4-BE49-F238E27FC236}">
                  <a16:creationId xmlns:a16="http://schemas.microsoft.com/office/drawing/2014/main" id="{1DF98146-4807-FAB6-53DE-97F6238992FB}"/>
                </a:ext>
              </a:extLst>
            </p:cNvPr>
            <p:cNvSpPr>
              <a:spLocks noChangeArrowheads="1"/>
            </p:cNvSpPr>
            <p:nvPr/>
          </p:nvSpPr>
          <p:spPr bwMode="auto">
            <a:xfrm>
              <a:off x="3639305" y="4106861"/>
              <a:ext cx="1058140" cy="1056409"/>
            </a:xfrm>
            <a:prstGeom prst="ellipse">
              <a:avLst/>
            </a:prstGeom>
            <a:solidFill>
              <a:srgbClr val="26507A"/>
            </a:solidFill>
            <a:ln>
              <a:headEnd/>
              <a:tailEnd/>
            </a:ln>
          </p:spPr>
          <p:style>
            <a:lnRef idx="1">
              <a:schemeClr val="accent5"/>
            </a:lnRef>
            <a:fillRef idx="3">
              <a:schemeClr val="accent5"/>
            </a:fillRef>
            <a:effectRef idx="2">
              <a:schemeClr val="accent5"/>
            </a:effectRef>
            <a:fontRef idx="minor">
              <a:schemeClr val="lt1"/>
            </a:fontRef>
          </p:style>
          <p:txBody>
            <a:bodyPr anchor="ctr"/>
            <a:lstStyle/>
            <a:p>
              <a:pPr algn="ctr"/>
              <a:endParaRPr lang="zh-CN" altLang="zh-CN" dirty="0">
                <a:solidFill>
                  <a:srgbClr val="FFFFFF"/>
                </a:solidFill>
                <a:cs typeface="+mn-ea"/>
                <a:sym typeface="+mn-lt"/>
              </a:endParaRPr>
            </a:p>
          </p:txBody>
        </p:sp>
        <p:sp>
          <p:nvSpPr>
            <p:cNvPr id="28" name="矩形 38">
              <a:extLst>
                <a:ext uri="{FF2B5EF4-FFF2-40B4-BE49-F238E27FC236}">
                  <a16:creationId xmlns:a16="http://schemas.microsoft.com/office/drawing/2014/main" id="{5B027D73-8DBD-3B65-617D-FB9C5111D2B0}"/>
                </a:ext>
              </a:extLst>
            </p:cNvPr>
            <p:cNvSpPr>
              <a:spLocks noChangeArrowheads="1"/>
            </p:cNvSpPr>
            <p:nvPr/>
          </p:nvSpPr>
          <p:spPr bwMode="auto">
            <a:xfrm>
              <a:off x="3683672" y="4298660"/>
              <a:ext cx="881239" cy="76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p>
              <a:pPr algn="ctr"/>
              <a:r>
                <a:rPr lang="en-US" altLang="zh-CN" sz="3200" dirty="0">
                  <a:solidFill>
                    <a:schemeClr val="bg1"/>
                  </a:solidFill>
                  <a:cs typeface="+mn-ea"/>
                  <a:sym typeface="+mn-lt"/>
                </a:rPr>
                <a:t>E-</a:t>
              </a:r>
            </a:p>
            <a:p>
              <a:pPr algn="ctr"/>
              <a:r>
                <a:rPr lang="en-US" altLang="zh-CN" sz="3200" dirty="0">
                  <a:solidFill>
                    <a:schemeClr val="bg1"/>
                  </a:solidFill>
                  <a:cs typeface="+mn-ea"/>
                  <a:sym typeface="+mn-lt"/>
                </a:rPr>
                <a:t>Journals</a:t>
              </a:r>
            </a:p>
            <a:p>
              <a:pPr algn="ctr"/>
              <a:r>
                <a:rPr lang="en-US" altLang="zh-CN" sz="3200" dirty="0">
                  <a:solidFill>
                    <a:schemeClr val="bg1"/>
                  </a:solidFill>
                  <a:cs typeface="+mn-ea"/>
                  <a:sym typeface="+mn-lt"/>
                </a:rPr>
                <a:t>E-books</a:t>
              </a:r>
              <a:endParaRPr lang="zh-CN" altLang="en-US" sz="3200" dirty="0">
                <a:solidFill>
                  <a:schemeClr val="bg1"/>
                </a:solidFill>
                <a:cs typeface="+mn-ea"/>
                <a:sym typeface="+mn-lt"/>
              </a:endParaRPr>
            </a:p>
          </p:txBody>
        </p:sp>
      </p:grpSp>
      <p:sp>
        <p:nvSpPr>
          <p:cNvPr id="32" name="矩形 31">
            <a:extLst>
              <a:ext uri="{FF2B5EF4-FFF2-40B4-BE49-F238E27FC236}">
                <a16:creationId xmlns:a16="http://schemas.microsoft.com/office/drawing/2014/main" id="{B35E429B-430D-9639-08D2-FF0D26A41F13}"/>
              </a:ext>
            </a:extLst>
          </p:cNvPr>
          <p:cNvSpPr/>
          <p:nvPr/>
        </p:nvSpPr>
        <p:spPr>
          <a:xfrm>
            <a:off x="2416817" y="3269774"/>
            <a:ext cx="5600995" cy="2379562"/>
          </a:xfrm>
          <a:prstGeom prst="rect">
            <a:avLst/>
          </a:prstGeom>
        </p:spPr>
        <p:txBody>
          <a:bodyPr wrap="square" lIns="91440" tIns="45720" rIns="91440" bIns="45720" anchor="t">
            <a:spAutoFit/>
          </a:bodyPr>
          <a:lstStyle/>
          <a:p>
            <a:pPr algn="r">
              <a:lnSpc>
                <a:spcPct val="125000"/>
              </a:lnSpc>
              <a:defRPr/>
            </a:pPr>
            <a:r>
              <a:rPr lang="en-US" altLang="zh-CN" sz="3600" b="1" dirty="0">
                <a:solidFill>
                  <a:srgbClr val="292929"/>
                </a:solidFill>
                <a:cs typeface="+mn-ea"/>
                <a:sym typeface="+mn-lt"/>
              </a:rPr>
              <a:t>Paper books, journals, textbooks</a:t>
            </a:r>
          </a:p>
          <a:p>
            <a:pPr algn="r">
              <a:lnSpc>
                <a:spcPct val="125000"/>
              </a:lnSpc>
              <a:defRPr/>
            </a:pPr>
            <a:r>
              <a:rPr lang="en-US" altLang="zh-CN" sz="3600" dirty="0">
                <a:solidFill>
                  <a:srgbClr val="292929"/>
                </a:solidFill>
                <a:cs typeface="+mn-ea"/>
                <a:sym typeface="+mn-lt"/>
              </a:rPr>
              <a:t>To know a new subject</a:t>
            </a:r>
          </a:p>
          <a:p>
            <a:pPr>
              <a:lnSpc>
                <a:spcPct val="125000"/>
              </a:lnSpc>
              <a:defRPr/>
            </a:pPr>
            <a:endParaRPr lang="zh-CN" altLang="en-US" sz="1200" dirty="0">
              <a:solidFill>
                <a:srgbClr val="292929"/>
              </a:solidFill>
              <a:cs typeface="+mn-ea"/>
            </a:endParaRPr>
          </a:p>
        </p:txBody>
      </p:sp>
      <p:sp>
        <p:nvSpPr>
          <p:cNvPr id="35" name="圆角矩形 42">
            <a:extLst>
              <a:ext uri="{FF2B5EF4-FFF2-40B4-BE49-F238E27FC236}">
                <a16:creationId xmlns:a16="http://schemas.microsoft.com/office/drawing/2014/main" id="{DAF172E2-A49F-150C-DECC-B531612374E9}"/>
              </a:ext>
            </a:extLst>
          </p:cNvPr>
          <p:cNvSpPr>
            <a:spLocks noChangeArrowheads="1"/>
          </p:cNvSpPr>
          <p:nvPr/>
        </p:nvSpPr>
        <p:spPr bwMode="auto">
          <a:xfrm rot="16200000">
            <a:off x="7805042" y="6747859"/>
            <a:ext cx="955636" cy="183129"/>
          </a:xfrm>
          <a:prstGeom prst="roundRect">
            <a:avLst>
              <a:gd name="adj" fmla="val 50000"/>
            </a:avLst>
          </a:prstGeom>
          <a:solidFill>
            <a:srgbClr val="26507A"/>
          </a:solidFill>
          <a:ln w="25400">
            <a:noFill/>
            <a:bevel/>
            <a:headEnd/>
            <a:tailEnd/>
          </a:ln>
        </p:spPr>
        <p:txBody>
          <a:bodyPr anchor="ctr"/>
          <a:lstStyle/>
          <a:p>
            <a:pPr algn="ctr"/>
            <a:endParaRPr lang="zh-CN" altLang="zh-CN" dirty="0">
              <a:solidFill>
                <a:srgbClr val="FFFFFF"/>
              </a:solidFill>
              <a:cs typeface="+mn-ea"/>
              <a:sym typeface="+mn-lt"/>
            </a:endParaRPr>
          </a:p>
        </p:txBody>
      </p:sp>
      <p:sp>
        <p:nvSpPr>
          <p:cNvPr id="37" name="矩形 36">
            <a:extLst>
              <a:ext uri="{FF2B5EF4-FFF2-40B4-BE49-F238E27FC236}">
                <a16:creationId xmlns:a16="http://schemas.microsoft.com/office/drawing/2014/main" id="{DCD375A3-C508-9439-01BD-642846DEF902}"/>
              </a:ext>
            </a:extLst>
          </p:cNvPr>
          <p:cNvSpPr/>
          <p:nvPr/>
        </p:nvSpPr>
        <p:spPr>
          <a:xfrm>
            <a:off x="1504210" y="6149589"/>
            <a:ext cx="6571873" cy="2106539"/>
          </a:xfrm>
          <a:prstGeom prst="rect">
            <a:avLst/>
          </a:prstGeom>
        </p:spPr>
        <p:txBody>
          <a:bodyPr wrap="square" lIns="91440" tIns="45720" rIns="91440" bIns="45720" anchor="t">
            <a:spAutoFit/>
          </a:bodyPr>
          <a:lstStyle/>
          <a:p>
            <a:pPr algn="r">
              <a:lnSpc>
                <a:spcPct val="125000"/>
              </a:lnSpc>
              <a:defRPr/>
            </a:pPr>
            <a:r>
              <a:rPr lang="en-US" altLang="zh-CN" sz="3600" b="1" dirty="0">
                <a:solidFill>
                  <a:srgbClr val="292929"/>
                </a:solidFill>
                <a:cs typeface="+mn-ea"/>
                <a:sym typeface="+mn-lt"/>
              </a:rPr>
              <a:t>E-journals, E-books </a:t>
            </a:r>
          </a:p>
          <a:p>
            <a:pPr algn="r">
              <a:lnSpc>
                <a:spcPct val="125000"/>
              </a:lnSpc>
              <a:defRPr/>
            </a:pPr>
            <a:r>
              <a:rPr lang="en-US" altLang="zh-CN" sz="3600" b="1" dirty="0" err="1">
                <a:solidFill>
                  <a:srgbClr val="292929"/>
                </a:solidFill>
                <a:cs typeface="+mn-ea"/>
                <a:sym typeface="+mn-lt"/>
              </a:rPr>
              <a:t>eg</a:t>
            </a:r>
            <a:r>
              <a:rPr lang="en-US" altLang="zh-CN" sz="3600" b="1" dirty="0">
                <a:solidFill>
                  <a:srgbClr val="292929"/>
                </a:solidFill>
                <a:cs typeface="+mn-ea"/>
                <a:sym typeface="+mn-lt"/>
              </a:rPr>
              <a:t>: Nature</a:t>
            </a:r>
            <a:r>
              <a:rPr lang="zh-CN" altLang="en-US" sz="3600" b="1" dirty="0">
                <a:solidFill>
                  <a:srgbClr val="292929"/>
                </a:solidFill>
                <a:cs typeface="+mn-ea"/>
                <a:sym typeface="+mn-lt"/>
              </a:rPr>
              <a:t>、</a:t>
            </a:r>
            <a:r>
              <a:rPr lang="en-US" altLang="zh-CN" sz="3600" b="1" dirty="0">
                <a:solidFill>
                  <a:srgbClr val="292929"/>
                </a:solidFill>
                <a:cs typeface="+mn-ea"/>
                <a:sym typeface="+mn-lt"/>
              </a:rPr>
              <a:t>Science</a:t>
            </a:r>
            <a:r>
              <a:rPr lang="zh-CN" altLang="en-US" sz="3600" b="1" dirty="0">
                <a:solidFill>
                  <a:srgbClr val="292929"/>
                </a:solidFill>
                <a:cs typeface="+mn-ea"/>
                <a:sym typeface="+mn-lt"/>
              </a:rPr>
              <a:t>，</a:t>
            </a:r>
            <a:r>
              <a:rPr lang="en-US" altLang="zh-CN" sz="3600" b="1" dirty="0">
                <a:solidFill>
                  <a:srgbClr val="292929"/>
                </a:solidFill>
                <a:cs typeface="+mn-ea"/>
                <a:sym typeface="+mn-lt"/>
              </a:rPr>
              <a:t>Cell</a:t>
            </a:r>
          </a:p>
          <a:p>
            <a:pPr algn="r">
              <a:lnSpc>
                <a:spcPct val="125000"/>
              </a:lnSpc>
              <a:defRPr/>
            </a:pPr>
            <a:r>
              <a:rPr lang="en-US" altLang="zh-CN" sz="3600" dirty="0">
                <a:solidFill>
                  <a:srgbClr val="292929"/>
                </a:solidFill>
                <a:cs typeface="+mn-ea"/>
                <a:sym typeface="+mn-lt"/>
              </a:rPr>
              <a:t>To know search frontiers</a:t>
            </a:r>
          </a:p>
        </p:txBody>
      </p:sp>
      <p:grpSp>
        <p:nvGrpSpPr>
          <p:cNvPr id="38" name="组合 37">
            <a:extLst>
              <a:ext uri="{FF2B5EF4-FFF2-40B4-BE49-F238E27FC236}">
                <a16:creationId xmlns:a16="http://schemas.microsoft.com/office/drawing/2014/main" id="{A34CD879-31DD-4E4C-9389-AB7EEF1778F0}"/>
              </a:ext>
            </a:extLst>
          </p:cNvPr>
          <p:cNvGrpSpPr/>
          <p:nvPr/>
        </p:nvGrpSpPr>
        <p:grpSpPr>
          <a:xfrm>
            <a:off x="14323386" y="2909873"/>
            <a:ext cx="2160000" cy="2160000"/>
            <a:chOff x="3639305" y="4106861"/>
            <a:chExt cx="988823" cy="968375"/>
          </a:xfrm>
        </p:grpSpPr>
        <p:sp>
          <p:nvSpPr>
            <p:cNvPr id="39" name="椭圆 33">
              <a:extLst>
                <a:ext uri="{FF2B5EF4-FFF2-40B4-BE49-F238E27FC236}">
                  <a16:creationId xmlns:a16="http://schemas.microsoft.com/office/drawing/2014/main" id="{CA5F0CCA-490F-2602-BC71-EA718B7F83E0}"/>
                </a:ext>
              </a:extLst>
            </p:cNvPr>
            <p:cNvSpPr>
              <a:spLocks noChangeArrowheads="1"/>
            </p:cNvSpPr>
            <p:nvPr/>
          </p:nvSpPr>
          <p:spPr bwMode="auto">
            <a:xfrm>
              <a:off x="3639305" y="4106861"/>
              <a:ext cx="988823" cy="968375"/>
            </a:xfrm>
            <a:prstGeom prst="ellipse">
              <a:avLst/>
            </a:prstGeom>
            <a:solidFill>
              <a:srgbClr val="26507A"/>
            </a:solidFill>
            <a:ln>
              <a:headEnd/>
              <a:tailEnd/>
            </a:ln>
          </p:spPr>
          <p:style>
            <a:lnRef idx="1">
              <a:schemeClr val="accent5"/>
            </a:lnRef>
            <a:fillRef idx="3">
              <a:schemeClr val="accent5"/>
            </a:fillRef>
            <a:effectRef idx="2">
              <a:schemeClr val="accent5"/>
            </a:effectRef>
            <a:fontRef idx="minor">
              <a:schemeClr val="lt1"/>
            </a:fontRef>
          </p:style>
          <p:txBody>
            <a:bodyPr anchor="ctr"/>
            <a:lstStyle/>
            <a:p>
              <a:pPr algn="ctr"/>
              <a:endParaRPr lang="zh-CN" altLang="zh-CN" dirty="0">
                <a:solidFill>
                  <a:srgbClr val="FFFFFF"/>
                </a:solidFill>
                <a:cs typeface="+mn-ea"/>
                <a:sym typeface="+mn-lt"/>
              </a:endParaRPr>
            </a:p>
          </p:txBody>
        </p:sp>
        <p:sp>
          <p:nvSpPr>
            <p:cNvPr id="40" name="矩形 38">
              <a:extLst>
                <a:ext uri="{FF2B5EF4-FFF2-40B4-BE49-F238E27FC236}">
                  <a16:creationId xmlns:a16="http://schemas.microsoft.com/office/drawing/2014/main" id="{29631C9F-BE94-36B2-2641-2D154B71DA71}"/>
                </a:ext>
              </a:extLst>
            </p:cNvPr>
            <p:cNvSpPr>
              <a:spLocks noChangeArrowheads="1"/>
            </p:cNvSpPr>
            <p:nvPr/>
          </p:nvSpPr>
          <p:spPr bwMode="auto">
            <a:xfrm>
              <a:off x="3639305" y="4434458"/>
              <a:ext cx="988823" cy="286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p>
              <a:pPr algn="ctr"/>
              <a:r>
                <a:rPr lang="en-US" altLang="zh-CN" sz="3200" dirty="0">
                  <a:solidFill>
                    <a:schemeClr val="bg1"/>
                  </a:solidFill>
                  <a:cs typeface="+mn-ea"/>
                  <a:sym typeface="+mn-lt"/>
                </a:rPr>
                <a:t>Database</a:t>
              </a:r>
              <a:endParaRPr lang="zh-CN" altLang="en-US" sz="3200" dirty="0">
                <a:solidFill>
                  <a:schemeClr val="bg1"/>
                </a:solidFill>
                <a:cs typeface="+mn-ea"/>
                <a:sym typeface="+mn-lt"/>
              </a:endParaRPr>
            </a:p>
          </p:txBody>
        </p:sp>
      </p:grpSp>
      <p:grpSp>
        <p:nvGrpSpPr>
          <p:cNvPr id="41" name="组合 40">
            <a:extLst>
              <a:ext uri="{FF2B5EF4-FFF2-40B4-BE49-F238E27FC236}">
                <a16:creationId xmlns:a16="http://schemas.microsoft.com/office/drawing/2014/main" id="{70825E9A-66E7-21F7-1828-BD8269C9E828}"/>
              </a:ext>
            </a:extLst>
          </p:cNvPr>
          <p:cNvGrpSpPr/>
          <p:nvPr/>
        </p:nvGrpSpPr>
        <p:grpSpPr>
          <a:xfrm>
            <a:off x="3316753" y="6096128"/>
            <a:ext cx="13109729" cy="5473422"/>
            <a:chOff x="2828095" y="-366679"/>
            <a:chExt cx="5803859" cy="2675543"/>
          </a:xfrm>
        </p:grpSpPr>
        <p:sp>
          <p:nvSpPr>
            <p:cNvPr id="42" name="椭圆 27">
              <a:extLst>
                <a:ext uri="{FF2B5EF4-FFF2-40B4-BE49-F238E27FC236}">
                  <a16:creationId xmlns:a16="http://schemas.microsoft.com/office/drawing/2014/main" id="{2B5C218C-E4AD-8478-DBDA-B1192F644B68}"/>
                </a:ext>
              </a:extLst>
            </p:cNvPr>
            <p:cNvSpPr>
              <a:spLocks noChangeArrowheads="1"/>
            </p:cNvSpPr>
            <p:nvPr/>
          </p:nvSpPr>
          <p:spPr bwMode="auto">
            <a:xfrm>
              <a:off x="7675692" y="-366679"/>
              <a:ext cx="956262" cy="1055861"/>
            </a:xfrm>
            <a:prstGeom prst="ellipse">
              <a:avLst/>
            </a:prstGeom>
            <a:solidFill>
              <a:srgbClr val="26507A"/>
            </a:solidFill>
            <a:ln>
              <a:headEnd/>
              <a:tailEnd/>
            </a:ln>
          </p:spPr>
          <p:style>
            <a:lnRef idx="1">
              <a:schemeClr val="accent5"/>
            </a:lnRef>
            <a:fillRef idx="3">
              <a:schemeClr val="accent5"/>
            </a:fillRef>
            <a:effectRef idx="2">
              <a:schemeClr val="accent5"/>
            </a:effectRef>
            <a:fontRef idx="minor">
              <a:schemeClr val="lt1"/>
            </a:fontRef>
          </p:style>
          <p:txBody>
            <a:bodyPr anchor="ctr"/>
            <a:lstStyle/>
            <a:p>
              <a:pPr algn="ctr"/>
              <a:endParaRPr lang="zh-CN" altLang="zh-CN" dirty="0">
                <a:solidFill>
                  <a:srgbClr val="FFFFFF"/>
                </a:solidFill>
                <a:cs typeface="+mn-ea"/>
                <a:sym typeface="+mn-lt"/>
              </a:endParaRPr>
            </a:p>
          </p:txBody>
        </p:sp>
        <p:sp>
          <p:nvSpPr>
            <p:cNvPr id="43" name="矩形 38">
              <a:extLst>
                <a:ext uri="{FF2B5EF4-FFF2-40B4-BE49-F238E27FC236}">
                  <a16:creationId xmlns:a16="http://schemas.microsoft.com/office/drawing/2014/main" id="{01E34B2B-770A-FE6B-3097-39ED49A335CA}"/>
                </a:ext>
              </a:extLst>
            </p:cNvPr>
            <p:cNvSpPr>
              <a:spLocks noChangeArrowheads="1"/>
            </p:cNvSpPr>
            <p:nvPr/>
          </p:nvSpPr>
          <p:spPr bwMode="auto">
            <a:xfrm>
              <a:off x="2828095" y="1782293"/>
              <a:ext cx="927683" cy="526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zh-CN" sz="3200" dirty="0">
                  <a:solidFill>
                    <a:schemeClr val="bg1"/>
                  </a:solidFill>
                  <a:cs typeface="+mn-ea"/>
                  <a:sym typeface="+mn-lt"/>
                </a:rPr>
                <a:t>Academic</a:t>
              </a:r>
            </a:p>
            <a:p>
              <a:pPr algn="ctr"/>
              <a:r>
                <a:rPr lang="en-US" altLang="zh-CN" sz="3200" dirty="0">
                  <a:solidFill>
                    <a:schemeClr val="bg1"/>
                  </a:solidFill>
                  <a:cs typeface="+mn-ea"/>
                  <a:sym typeface="+mn-lt"/>
                </a:rPr>
                <a:t>Search</a:t>
              </a:r>
              <a:endParaRPr lang="zh-CN" altLang="en-US" sz="3200" dirty="0">
                <a:solidFill>
                  <a:schemeClr val="bg1"/>
                </a:solidFill>
                <a:cs typeface="+mn-ea"/>
                <a:sym typeface="+mn-lt"/>
              </a:endParaRPr>
            </a:p>
          </p:txBody>
        </p:sp>
      </p:grpSp>
      <p:sp>
        <p:nvSpPr>
          <p:cNvPr id="44" name="矩形 43">
            <a:extLst>
              <a:ext uri="{FF2B5EF4-FFF2-40B4-BE49-F238E27FC236}">
                <a16:creationId xmlns:a16="http://schemas.microsoft.com/office/drawing/2014/main" id="{258A0D67-9222-1F1C-29C3-55EB0F13BF81}"/>
              </a:ext>
            </a:extLst>
          </p:cNvPr>
          <p:cNvSpPr/>
          <p:nvPr/>
        </p:nvSpPr>
        <p:spPr>
          <a:xfrm>
            <a:off x="17174697" y="3110284"/>
            <a:ext cx="6072934" cy="2106539"/>
          </a:xfrm>
          <a:prstGeom prst="rect">
            <a:avLst/>
          </a:prstGeom>
        </p:spPr>
        <p:txBody>
          <a:bodyPr wrap="square" lIns="91440" tIns="45720" rIns="91440" bIns="45720" anchor="t">
            <a:spAutoFit/>
          </a:bodyPr>
          <a:lstStyle/>
          <a:p>
            <a:pPr algn="l">
              <a:lnSpc>
                <a:spcPct val="125000"/>
              </a:lnSpc>
              <a:defRPr/>
            </a:pPr>
            <a:r>
              <a:rPr lang="en-US" altLang="zh-CN" sz="3600" b="1" dirty="0">
                <a:solidFill>
                  <a:srgbClr val="292929"/>
                </a:solidFill>
                <a:cs typeface="+mn-ea"/>
                <a:sym typeface="+mn-lt"/>
              </a:rPr>
              <a:t>Journals articles, e-books, dissertations, conference articles</a:t>
            </a:r>
          </a:p>
        </p:txBody>
      </p:sp>
      <p:sp>
        <p:nvSpPr>
          <p:cNvPr id="45" name="矩形 44">
            <a:extLst>
              <a:ext uri="{FF2B5EF4-FFF2-40B4-BE49-F238E27FC236}">
                <a16:creationId xmlns:a16="http://schemas.microsoft.com/office/drawing/2014/main" id="{F73534A4-8595-80BE-6B44-1398C75BBB27}"/>
              </a:ext>
            </a:extLst>
          </p:cNvPr>
          <p:cNvSpPr/>
          <p:nvPr/>
        </p:nvSpPr>
        <p:spPr>
          <a:xfrm>
            <a:off x="17070183" y="6310852"/>
            <a:ext cx="6856774" cy="2106539"/>
          </a:xfrm>
          <a:prstGeom prst="rect">
            <a:avLst/>
          </a:prstGeom>
        </p:spPr>
        <p:txBody>
          <a:bodyPr wrap="square" lIns="91440" tIns="45720" rIns="91440" bIns="45720" anchor="t">
            <a:spAutoFit/>
          </a:bodyPr>
          <a:lstStyle/>
          <a:p>
            <a:pPr algn="l">
              <a:lnSpc>
                <a:spcPct val="125000"/>
              </a:lnSpc>
              <a:defRPr/>
            </a:pPr>
            <a:r>
              <a:rPr lang="en-US" altLang="zh-CN" sz="3600" b="1" dirty="0">
                <a:solidFill>
                  <a:srgbClr val="292929"/>
                </a:solidFill>
                <a:cs typeface="+mn-ea"/>
                <a:sym typeface="+mn-lt"/>
              </a:rPr>
              <a:t>One-stop search</a:t>
            </a:r>
          </a:p>
          <a:p>
            <a:pPr algn="l">
              <a:lnSpc>
                <a:spcPct val="125000"/>
              </a:lnSpc>
              <a:defRPr/>
            </a:pPr>
            <a:r>
              <a:rPr lang="en-US" altLang="zh-CN" sz="3600" dirty="0">
                <a:solidFill>
                  <a:srgbClr val="292929"/>
                </a:solidFill>
                <a:cs typeface="+mn-ea"/>
                <a:sym typeface="+mn-lt"/>
              </a:rPr>
              <a:t>To search all the resources categories </a:t>
            </a:r>
          </a:p>
        </p:txBody>
      </p:sp>
      <p:pic>
        <p:nvPicPr>
          <p:cNvPr id="46" name="图片 45" descr="图形用户界面, 应用程序, 网站&#10;&#10;已自动生成说明">
            <a:extLst>
              <a:ext uri="{FF2B5EF4-FFF2-40B4-BE49-F238E27FC236}">
                <a16:creationId xmlns:a16="http://schemas.microsoft.com/office/drawing/2014/main" id="{BBE9EE0C-C325-F3A5-AC51-EA9267773E75}"/>
              </a:ext>
            </a:extLst>
          </p:cNvPr>
          <p:cNvPicPr>
            <a:picLocks noChangeAspect="1"/>
          </p:cNvPicPr>
          <p:nvPr/>
        </p:nvPicPr>
        <p:blipFill>
          <a:blip r:embed="rId4"/>
          <a:stretch>
            <a:fillRect/>
          </a:stretch>
        </p:blipFill>
        <p:spPr>
          <a:xfrm>
            <a:off x="374282" y="8692967"/>
            <a:ext cx="10826220" cy="3708730"/>
          </a:xfrm>
          <a:prstGeom prst="rect">
            <a:avLst/>
          </a:prstGeom>
          <a:ln w="50800">
            <a:solidFill>
              <a:srgbClr val="153C78"/>
            </a:solidFill>
          </a:ln>
        </p:spPr>
      </p:pic>
      <p:sp>
        <p:nvSpPr>
          <p:cNvPr id="47" name="矩形 38">
            <a:extLst>
              <a:ext uri="{FF2B5EF4-FFF2-40B4-BE49-F238E27FC236}">
                <a16:creationId xmlns:a16="http://schemas.microsoft.com/office/drawing/2014/main" id="{06143BF3-B4CC-360C-ACE9-9F08D42B0F8C}"/>
              </a:ext>
            </a:extLst>
          </p:cNvPr>
          <p:cNvSpPr>
            <a:spLocks noChangeArrowheads="1"/>
          </p:cNvSpPr>
          <p:nvPr/>
        </p:nvSpPr>
        <p:spPr bwMode="auto">
          <a:xfrm>
            <a:off x="14301376" y="6609904"/>
            <a:ext cx="210025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zh-CN" sz="3200" dirty="0">
                <a:solidFill>
                  <a:schemeClr val="bg1"/>
                </a:solidFill>
                <a:cs typeface="+mn-ea"/>
                <a:sym typeface="+mn-lt"/>
              </a:rPr>
              <a:t>Academic</a:t>
            </a:r>
          </a:p>
          <a:p>
            <a:pPr algn="ctr"/>
            <a:r>
              <a:rPr lang="en-US" altLang="zh-CN" sz="3200" dirty="0">
                <a:solidFill>
                  <a:schemeClr val="bg1"/>
                </a:solidFill>
                <a:cs typeface="+mn-ea"/>
                <a:sym typeface="+mn-lt"/>
              </a:rPr>
              <a:t>Search</a:t>
            </a:r>
            <a:endParaRPr lang="zh-CN" altLang="en-US" sz="3200" dirty="0">
              <a:solidFill>
                <a:schemeClr val="bg1"/>
              </a:solidFill>
              <a:cs typeface="+mn-ea"/>
              <a:sym typeface="+mn-lt"/>
            </a:endParaRPr>
          </a:p>
        </p:txBody>
      </p:sp>
      <p:pic>
        <p:nvPicPr>
          <p:cNvPr id="64" name="Picture 2" descr="图形用户界面, 文本, 应用程序, 聊天或短信&#10;&#10;已自动生成说明">
            <a:extLst>
              <a:ext uri="{FF2B5EF4-FFF2-40B4-BE49-F238E27FC236}">
                <a16:creationId xmlns:a16="http://schemas.microsoft.com/office/drawing/2014/main" id="{CD5C8ED9-9ADA-9BFB-9345-566A5C23D13A}"/>
              </a:ext>
            </a:extLst>
          </p:cNvPr>
          <p:cNvPicPr>
            <a:picLocks noChangeAspect="1" noChangeArrowheads="1"/>
          </p:cNvPicPr>
          <p:nvPr/>
        </p:nvPicPr>
        <p:blipFill>
          <a:blip r:embed="rId5"/>
          <a:srcRect/>
          <a:stretch/>
        </p:blipFill>
        <p:spPr bwMode="auto">
          <a:xfrm>
            <a:off x="11483082" y="8711099"/>
            <a:ext cx="11576143" cy="3708729"/>
          </a:xfrm>
          <a:prstGeom prst="rect">
            <a:avLst/>
          </a:prstGeom>
          <a:noFill/>
          <a:ln w="50800">
            <a:solidFill>
              <a:srgbClr val="992E2B"/>
            </a:solidFill>
          </a:ln>
          <a:extLst>
            <a:ext uri="{909E8E84-426E-40DD-AFC4-6F175D3DCCD1}">
              <a14:hiddenFill xmlns:a14="http://schemas.microsoft.com/office/drawing/2010/main">
                <a:solidFill>
                  <a:srgbClr val="FFFFFF"/>
                </a:solidFill>
              </a14:hiddenFill>
            </a:ext>
          </a:extLst>
        </p:spPr>
      </p:pic>
      <p:sp>
        <p:nvSpPr>
          <p:cNvPr id="65" name="矩形 64">
            <a:extLst>
              <a:ext uri="{FF2B5EF4-FFF2-40B4-BE49-F238E27FC236}">
                <a16:creationId xmlns:a16="http://schemas.microsoft.com/office/drawing/2014/main" id="{65B03947-97A5-0457-44F5-772B341FC591}"/>
              </a:ext>
            </a:extLst>
          </p:cNvPr>
          <p:cNvSpPr/>
          <p:nvPr/>
        </p:nvSpPr>
        <p:spPr>
          <a:xfrm>
            <a:off x="11643281" y="11794963"/>
            <a:ext cx="1597231" cy="451338"/>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矩形 65">
            <a:extLst>
              <a:ext uri="{FF2B5EF4-FFF2-40B4-BE49-F238E27FC236}">
                <a16:creationId xmlns:a16="http://schemas.microsoft.com/office/drawing/2014/main" id="{6F6A2DF4-86C6-4A3D-5B83-2143C9B1D51F}"/>
              </a:ext>
            </a:extLst>
          </p:cNvPr>
          <p:cNvSpPr/>
          <p:nvPr/>
        </p:nvSpPr>
        <p:spPr>
          <a:xfrm>
            <a:off x="14674388" y="10439898"/>
            <a:ext cx="6777436" cy="541421"/>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箭头: 上 66">
            <a:extLst>
              <a:ext uri="{FF2B5EF4-FFF2-40B4-BE49-F238E27FC236}">
                <a16:creationId xmlns:a16="http://schemas.microsoft.com/office/drawing/2014/main" id="{52D28525-E944-96A9-79C3-27434FD20AB1}"/>
              </a:ext>
            </a:extLst>
          </p:cNvPr>
          <p:cNvSpPr/>
          <p:nvPr/>
        </p:nvSpPr>
        <p:spPr>
          <a:xfrm rot="-1560000">
            <a:off x="21984834" y="10836559"/>
            <a:ext cx="288046" cy="320817"/>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矩形 67">
            <a:extLst>
              <a:ext uri="{FF2B5EF4-FFF2-40B4-BE49-F238E27FC236}">
                <a16:creationId xmlns:a16="http://schemas.microsoft.com/office/drawing/2014/main" id="{B11F7316-67A2-A017-86D6-1A1102838B5E}"/>
              </a:ext>
            </a:extLst>
          </p:cNvPr>
          <p:cNvSpPr/>
          <p:nvPr/>
        </p:nvSpPr>
        <p:spPr>
          <a:xfrm>
            <a:off x="705594" y="9631853"/>
            <a:ext cx="1597231" cy="451338"/>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矩形 68">
            <a:extLst>
              <a:ext uri="{FF2B5EF4-FFF2-40B4-BE49-F238E27FC236}">
                <a16:creationId xmlns:a16="http://schemas.microsoft.com/office/drawing/2014/main" id="{A8B8A9B9-06A3-3592-B2C0-2A3113DD9B8C}"/>
              </a:ext>
            </a:extLst>
          </p:cNvPr>
          <p:cNvSpPr/>
          <p:nvPr/>
        </p:nvSpPr>
        <p:spPr>
          <a:xfrm>
            <a:off x="3387660" y="10133436"/>
            <a:ext cx="6140388" cy="541421"/>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箭头: 上 69">
            <a:extLst>
              <a:ext uri="{FF2B5EF4-FFF2-40B4-BE49-F238E27FC236}">
                <a16:creationId xmlns:a16="http://schemas.microsoft.com/office/drawing/2014/main" id="{C6DDAEE9-4529-8B53-E360-30B268D64475}"/>
              </a:ext>
            </a:extLst>
          </p:cNvPr>
          <p:cNvSpPr/>
          <p:nvPr/>
        </p:nvSpPr>
        <p:spPr>
          <a:xfrm rot="-1560000">
            <a:off x="10187725" y="10451048"/>
            <a:ext cx="288046" cy="320817"/>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a:extLst>
              <a:ext uri="{FF2B5EF4-FFF2-40B4-BE49-F238E27FC236}">
                <a16:creationId xmlns:a16="http://schemas.microsoft.com/office/drawing/2014/main" id="{A3A6EDE3-2FDE-DCC7-91FE-B484B1DCB30D}"/>
              </a:ext>
            </a:extLst>
          </p:cNvPr>
          <p:cNvSpPr txBox="1"/>
          <p:nvPr/>
        </p:nvSpPr>
        <p:spPr>
          <a:xfrm>
            <a:off x="5217314" y="12809232"/>
            <a:ext cx="12252960" cy="830997"/>
          </a:xfrm>
          <a:prstGeom prst="rect">
            <a:avLst/>
          </a:prstGeom>
          <a:noFill/>
        </p:spPr>
        <p:txBody>
          <a:bodyPr wrap="square">
            <a:spAutoFit/>
          </a:bodyPr>
          <a:lstStyle/>
          <a:p>
            <a:pPr lvl="1" indent="0" defTabSz="1828800" fontAlgn="base" hangingPunct="1">
              <a:spcBef>
                <a:spcPct val="0"/>
              </a:spcBef>
              <a:spcAft>
                <a:spcPct val="0"/>
              </a:spcAft>
              <a:defRPr/>
            </a:pPr>
            <a:r>
              <a:rPr lang="en-GB" altLang="zh-CN" sz="4800" kern="1200" dirty="0">
                <a:solidFill>
                  <a:prstClr val="black">
                    <a:lumMod val="75000"/>
                    <a:lumOff val="25000"/>
                  </a:prstClr>
                </a:solidFill>
                <a:latin typeface="微软雅黑" panose="020F0502020204030204"/>
                <a:ea typeface="微软雅黑"/>
                <a:cs typeface="+mn-ea"/>
                <a:sym typeface="+mn-lt"/>
              </a:rPr>
              <a:t>(Open </a:t>
            </a:r>
            <a:r>
              <a:rPr lang="en-GB" altLang="zh-CN" sz="4800" b="1" kern="1200" dirty="0">
                <a:solidFill>
                  <a:srgbClr val="C00000"/>
                </a:solidFill>
                <a:latin typeface="微软雅黑" panose="020F0502020204030204"/>
                <a:ea typeface="微软雅黑"/>
                <a:cs typeface="+mn-ea"/>
                <a:sym typeface="+mn-lt"/>
              </a:rPr>
              <a:t>http://lib.intl.zju.edu.cn</a:t>
            </a:r>
            <a:r>
              <a:rPr lang="zh-CN" altLang="en-US" kern="1200" dirty="0">
                <a:solidFill>
                  <a:prstClr val="black">
                    <a:lumMod val="75000"/>
                    <a:lumOff val="25000"/>
                  </a:prstClr>
                </a:solidFill>
                <a:latin typeface="微软雅黑" panose="020F0502020204030204"/>
                <a:ea typeface="微软雅黑"/>
                <a:cs typeface="+mn-ea"/>
                <a:sym typeface="+mn-lt"/>
              </a:rPr>
              <a:t>）</a:t>
            </a:r>
            <a:r>
              <a:rPr lang="en-GB" altLang="zh-CN" sz="4800" b="1" kern="1200" dirty="0">
                <a:solidFill>
                  <a:srgbClr val="ED7D31"/>
                </a:solidFill>
                <a:latin typeface="微软雅黑" panose="020F0502020204030204"/>
                <a:ea typeface="微软雅黑"/>
                <a:cs typeface="+mn-ea"/>
                <a:sym typeface="+mn-lt"/>
              </a:rPr>
              <a:t>​</a:t>
            </a:r>
          </a:p>
        </p:txBody>
      </p:sp>
      <p:grpSp>
        <p:nvGrpSpPr>
          <p:cNvPr id="73" name="组合 72">
            <a:extLst>
              <a:ext uri="{FF2B5EF4-FFF2-40B4-BE49-F238E27FC236}">
                <a16:creationId xmlns:a16="http://schemas.microsoft.com/office/drawing/2014/main" id="{33B7BAFB-80C4-D6F4-9EBD-C7E9D91D5484}"/>
              </a:ext>
            </a:extLst>
          </p:cNvPr>
          <p:cNvGrpSpPr/>
          <p:nvPr/>
        </p:nvGrpSpPr>
        <p:grpSpPr>
          <a:xfrm>
            <a:off x="187141" y="8575929"/>
            <a:ext cx="11074791" cy="4160940"/>
            <a:chOff x="10888787" y="6264426"/>
            <a:chExt cx="12187237" cy="3895658"/>
          </a:xfrm>
        </p:grpSpPr>
        <p:pic>
          <p:nvPicPr>
            <p:cNvPr id="74" name="图片 73" descr="图形用户界面, 文本, 应用程序&#10;&#10;已自动生成说明">
              <a:extLst>
                <a:ext uri="{FF2B5EF4-FFF2-40B4-BE49-F238E27FC236}">
                  <a16:creationId xmlns:a16="http://schemas.microsoft.com/office/drawing/2014/main" id="{7CDA7DE6-3220-2FB2-D4A8-E8910BD824AE}"/>
                </a:ext>
              </a:extLst>
            </p:cNvPr>
            <p:cNvPicPr>
              <a:picLocks noChangeAspect="1"/>
            </p:cNvPicPr>
            <p:nvPr/>
          </p:nvPicPr>
          <p:blipFill>
            <a:blip r:embed="rId6"/>
            <a:stretch>
              <a:fillRect/>
            </a:stretch>
          </p:blipFill>
          <p:spPr>
            <a:xfrm>
              <a:off x="10888787" y="6264426"/>
              <a:ext cx="12187237" cy="3895658"/>
            </a:xfrm>
            <a:prstGeom prst="rect">
              <a:avLst/>
            </a:prstGeom>
          </p:spPr>
        </p:pic>
        <p:sp>
          <p:nvSpPr>
            <p:cNvPr id="75" name="矩形 74">
              <a:extLst>
                <a:ext uri="{FF2B5EF4-FFF2-40B4-BE49-F238E27FC236}">
                  <a16:creationId xmlns:a16="http://schemas.microsoft.com/office/drawing/2014/main" id="{BE708723-62FA-40D1-D4C3-CD481662E6F0}"/>
                </a:ext>
              </a:extLst>
            </p:cNvPr>
            <p:cNvSpPr/>
            <p:nvPr/>
          </p:nvSpPr>
          <p:spPr>
            <a:xfrm>
              <a:off x="11166319" y="8502174"/>
              <a:ext cx="1492150" cy="499947"/>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矩形 75">
              <a:extLst>
                <a:ext uri="{FF2B5EF4-FFF2-40B4-BE49-F238E27FC236}">
                  <a16:creationId xmlns:a16="http://schemas.microsoft.com/office/drawing/2014/main" id="{15F55DED-F9D4-FCCE-D508-2BA04A947C05}"/>
                </a:ext>
              </a:extLst>
            </p:cNvPr>
            <p:cNvSpPr/>
            <p:nvPr/>
          </p:nvSpPr>
          <p:spPr>
            <a:xfrm>
              <a:off x="14372665" y="7908493"/>
              <a:ext cx="8197750" cy="430675"/>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7" name="图片 76">
            <a:extLst>
              <a:ext uri="{FF2B5EF4-FFF2-40B4-BE49-F238E27FC236}">
                <a16:creationId xmlns:a16="http://schemas.microsoft.com/office/drawing/2014/main" id="{77FEEF84-0446-B1FF-7052-F2EB16288D1B}"/>
              </a:ext>
            </a:extLst>
          </p:cNvPr>
          <p:cNvPicPr>
            <a:picLocks noChangeAspect="1"/>
          </p:cNvPicPr>
          <p:nvPr/>
        </p:nvPicPr>
        <p:blipFill>
          <a:blip r:embed="rId7"/>
          <a:stretch>
            <a:fillRect/>
          </a:stretch>
        </p:blipFill>
        <p:spPr>
          <a:xfrm>
            <a:off x="11326991" y="8575929"/>
            <a:ext cx="12154748" cy="4233300"/>
          </a:xfrm>
          <a:prstGeom prst="rect">
            <a:avLst/>
          </a:prstGeom>
        </p:spPr>
      </p:pic>
      <p:sp>
        <p:nvSpPr>
          <p:cNvPr id="78" name="矩形 77">
            <a:extLst>
              <a:ext uri="{FF2B5EF4-FFF2-40B4-BE49-F238E27FC236}">
                <a16:creationId xmlns:a16="http://schemas.microsoft.com/office/drawing/2014/main" id="{6F6A2DF4-86C6-4A3D-5B83-2143C9B1D51F}"/>
              </a:ext>
            </a:extLst>
          </p:cNvPr>
          <p:cNvSpPr/>
          <p:nvPr/>
        </p:nvSpPr>
        <p:spPr>
          <a:xfrm>
            <a:off x="15025129" y="10675122"/>
            <a:ext cx="6777436" cy="566425"/>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箭头: 上 78">
            <a:extLst>
              <a:ext uri="{FF2B5EF4-FFF2-40B4-BE49-F238E27FC236}">
                <a16:creationId xmlns:a16="http://schemas.microsoft.com/office/drawing/2014/main" id="{52D28525-E944-96A9-79C3-27434FD20AB1}"/>
              </a:ext>
            </a:extLst>
          </p:cNvPr>
          <p:cNvSpPr/>
          <p:nvPr/>
        </p:nvSpPr>
        <p:spPr>
          <a:xfrm rot="-1560000">
            <a:off x="22370102" y="11044659"/>
            <a:ext cx="288046" cy="335633"/>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矩形 79">
            <a:extLst>
              <a:ext uri="{FF2B5EF4-FFF2-40B4-BE49-F238E27FC236}">
                <a16:creationId xmlns:a16="http://schemas.microsoft.com/office/drawing/2014/main" id="{65B03947-97A5-0457-44F5-772B341FC591}"/>
              </a:ext>
            </a:extLst>
          </p:cNvPr>
          <p:cNvSpPr/>
          <p:nvPr/>
        </p:nvSpPr>
        <p:spPr>
          <a:xfrm>
            <a:off x="11536983" y="10559552"/>
            <a:ext cx="1597231" cy="472182"/>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像" descr="图像">
            <a:extLst>
              <a:ext uri="{FF2B5EF4-FFF2-40B4-BE49-F238E27FC236}">
                <a16:creationId xmlns:a16="http://schemas.microsoft.com/office/drawing/2014/main" id="{F8476040-7E9D-D5C0-9840-347B7759DEAE}"/>
              </a:ext>
            </a:extLst>
          </p:cNvPr>
          <p:cNvPicPr>
            <a:picLocks noChangeAspect="1"/>
          </p:cNvPicPr>
          <p:nvPr/>
        </p:nvPicPr>
        <p:blipFill>
          <a:blip r:embed="rId8"/>
          <a:stretch>
            <a:fillRect/>
          </a:stretch>
        </p:blipFill>
        <p:spPr>
          <a:xfrm>
            <a:off x="22328622" y="12448261"/>
            <a:ext cx="1450112" cy="625458"/>
          </a:xfrm>
          <a:prstGeom prst="rect">
            <a:avLst/>
          </a:prstGeom>
          <a:ln w="12700">
            <a:miter lim="400000"/>
            <a:headEnd/>
            <a:tailEnd/>
          </a:ln>
        </p:spPr>
      </p:pic>
    </p:spTree>
    <p:extLst>
      <p:ext uri="{BB962C8B-B14F-4D97-AF65-F5344CB8AC3E}">
        <p14:creationId xmlns:p14="http://schemas.microsoft.com/office/powerpoint/2010/main" val="318358603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fade">
                                      <p:cBhvr>
                                        <p:cTn id="12" dur="500"/>
                                        <p:tgtEl>
                                          <p:spTgt spid="7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fade">
                                      <p:cBhvr>
                                        <p:cTn id="15" dur="500"/>
                                        <p:tgtEl>
                                          <p:spTgt spid="7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9"/>
                                        </p:tgtEl>
                                        <p:attrNameLst>
                                          <p:attrName>style.visibility</p:attrName>
                                        </p:attrNameLst>
                                      </p:cBhvr>
                                      <p:to>
                                        <p:strVal val="visible"/>
                                      </p:to>
                                    </p:set>
                                    <p:animEffect transition="in" filter="fade">
                                      <p:cBhvr>
                                        <p:cTn id="18" dur="500"/>
                                        <p:tgtEl>
                                          <p:spTgt spid="7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0"/>
                                        </p:tgtEl>
                                        <p:attrNameLst>
                                          <p:attrName>style.visibility</p:attrName>
                                        </p:attrNameLst>
                                      </p:cBhvr>
                                      <p:to>
                                        <p:strVal val="visible"/>
                                      </p:to>
                                    </p:set>
                                    <p:animEffect transition="in" filter="fade">
                                      <p:cBhvr>
                                        <p:cTn id="21"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9" grpId="0" animBg="1"/>
      <p:bldP spid="8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706784-A0D9-4125-8A74-1959A1566C50}"/>
              </a:ext>
            </a:extLst>
          </p:cNvPr>
          <p:cNvSpPr/>
          <p:nvPr/>
        </p:nvSpPr>
        <p:spPr>
          <a:xfrm>
            <a:off x="-17969" y="15790"/>
            <a:ext cx="24384000" cy="13709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dirty="0">
              <a:solidFill>
                <a:prstClr val="white"/>
              </a:solidFill>
              <a:latin typeface="微软雅黑" panose="020F0502020204030204"/>
              <a:ea typeface="微软雅黑"/>
              <a:cs typeface="+mn-ea"/>
              <a:sym typeface="+mn-lt"/>
            </a:endParaRPr>
          </a:p>
        </p:txBody>
      </p:sp>
      <p:sp>
        <p:nvSpPr>
          <p:cNvPr id="10" name="线条">
            <a:extLst>
              <a:ext uri="{FF2B5EF4-FFF2-40B4-BE49-F238E27FC236}">
                <a16:creationId xmlns:a16="http://schemas.microsoft.com/office/drawing/2014/main" id="{AB0E0E13-A45E-6044-E7B8-1F00CC68D25F}"/>
              </a:ext>
            </a:extLst>
          </p:cNvPr>
          <p:cNvSpPr/>
          <p:nvPr/>
        </p:nvSpPr>
        <p:spPr>
          <a:xfrm>
            <a:off x="-17969" y="12882303"/>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sp>
        <p:nvSpPr>
          <p:cNvPr id="87" name="TextBox 72">
            <a:extLst>
              <a:ext uri="{FF2B5EF4-FFF2-40B4-BE49-F238E27FC236}">
                <a16:creationId xmlns:a16="http://schemas.microsoft.com/office/drawing/2014/main" id="{D85CEAB1-A015-45D8-9125-8E3B71FB237F}"/>
              </a:ext>
            </a:extLst>
          </p:cNvPr>
          <p:cNvSpPr txBox="1"/>
          <p:nvPr/>
        </p:nvSpPr>
        <p:spPr>
          <a:xfrm>
            <a:off x="2742537" y="1598724"/>
            <a:ext cx="9535494"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altLang="zh-CN" sz="4800" kern="0" dirty="0">
                <a:solidFill>
                  <a:sysClr val="windowText" lastClr="000000">
                    <a:lumMod val="65000"/>
                    <a:lumOff val="35000"/>
                  </a:sysClr>
                </a:solidFill>
                <a:latin typeface="微软雅黑" panose="020F0502020204030204"/>
                <a:ea typeface="微软雅黑"/>
                <a:cs typeface="+mn-ea"/>
                <a:sym typeface="+mn-lt"/>
              </a:rPr>
              <a:t>Book Access</a:t>
            </a:r>
          </a:p>
        </p:txBody>
      </p:sp>
      <p:grpSp>
        <p:nvGrpSpPr>
          <p:cNvPr id="5" name="组合 4">
            <a:extLst>
              <a:ext uri="{FF2B5EF4-FFF2-40B4-BE49-F238E27FC236}">
                <a16:creationId xmlns:a16="http://schemas.microsoft.com/office/drawing/2014/main" id="{D6894B82-68E8-45DF-BE57-D33A01A4B029}"/>
              </a:ext>
            </a:extLst>
          </p:cNvPr>
          <p:cNvGrpSpPr/>
          <p:nvPr/>
        </p:nvGrpSpPr>
        <p:grpSpPr>
          <a:xfrm>
            <a:off x="361431" y="1471462"/>
            <a:ext cx="2332366" cy="1015664"/>
            <a:chOff x="136803" y="219543"/>
            <a:chExt cx="820676" cy="507832"/>
          </a:xfrm>
          <a:solidFill>
            <a:srgbClr val="992E2B"/>
          </a:solidFill>
        </p:grpSpPr>
        <p:sp>
          <p:nvSpPr>
            <p:cNvPr id="2" name="矩形: 圆角 1">
              <a:extLst>
                <a:ext uri="{FF2B5EF4-FFF2-40B4-BE49-F238E27FC236}">
                  <a16:creationId xmlns:a16="http://schemas.microsoft.com/office/drawing/2014/main" id="{84531094-231B-42EA-B155-25F7A3A5F838}"/>
                </a:ext>
              </a:extLst>
            </p:cNvPr>
            <p:cNvSpPr/>
            <p:nvPr/>
          </p:nvSpPr>
          <p:spPr>
            <a:xfrm>
              <a:off x="187141" y="268190"/>
              <a:ext cx="720000" cy="432000"/>
            </a:xfrm>
            <a:prstGeom prst="roundRect">
              <a:avLst/>
            </a:prstGeom>
            <a:grpFill/>
            <a:ln w="28575">
              <a:solidFill>
                <a:srgbClr val="153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16" name="文本框 15">
              <a:extLst>
                <a:ext uri="{FF2B5EF4-FFF2-40B4-BE49-F238E27FC236}">
                  <a16:creationId xmlns:a16="http://schemas.microsoft.com/office/drawing/2014/main" id="{DF88DA1A-4F95-46DF-AB66-BCCA71DB9F9E}"/>
                </a:ext>
              </a:extLst>
            </p:cNvPr>
            <p:cNvSpPr txBox="1"/>
            <p:nvPr/>
          </p:nvSpPr>
          <p:spPr>
            <a:xfrm>
              <a:off x="136803" y="219543"/>
              <a:ext cx="820676" cy="507832"/>
            </a:xfrm>
            <a:prstGeom prst="rect">
              <a:avLst/>
            </a:prstGeom>
            <a:grpFill/>
            <a:ln>
              <a:noFill/>
            </a:ln>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4.1</a:t>
              </a:r>
              <a:endParaRPr lang="zh-CN" altLang="en-US" sz="6000" kern="1200" dirty="0">
                <a:solidFill>
                  <a:prstClr val="white"/>
                </a:solidFill>
                <a:latin typeface="微软雅黑" panose="020F0502020204030204"/>
                <a:ea typeface="微软雅黑"/>
                <a:cs typeface="+mn-ea"/>
                <a:sym typeface="+mn-lt"/>
              </a:endParaRPr>
            </a:p>
          </p:txBody>
        </p:sp>
      </p:grpSp>
      <p:sp>
        <p:nvSpPr>
          <p:cNvPr id="63" name="文本框 62">
            <a:extLst>
              <a:ext uri="{FF2B5EF4-FFF2-40B4-BE49-F238E27FC236}">
                <a16:creationId xmlns:a16="http://schemas.microsoft.com/office/drawing/2014/main" id="{A4BEEF44-230B-4618-91D3-150A319EF07D}"/>
              </a:ext>
            </a:extLst>
          </p:cNvPr>
          <p:cNvSpPr txBox="1"/>
          <p:nvPr/>
        </p:nvSpPr>
        <p:spPr>
          <a:xfrm>
            <a:off x="2431079" y="2647596"/>
            <a:ext cx="10158409" cy="2308324"/>
          </a:xfrm>
          <a:prstGeom prst="rect">
            <a:avLst/>
          </a:prstGeom>
          <a:noFill/>
        </p:spPr>
        <p:txBody>
          <a:bodyPr wrap="square" rtlCol="0">
            <a:spAutoFit/>
          </a:bodyPr>
          <a:lstStyle/>
          <a:p>
            <a:pPr lvl="1" indent="0" algn="r" defTabSz="1828800" fontAlgn="base" hangingPunct="1">
              <a:spcBef>
                <a:spcPct val="0"/>
              </a:spcBef>
              <a:spcAft>
                <a:spcPct val="0"/>
              </a:spcAft>
              <a:defRPr/>
            </a:pPr>
            <a:r>
              <a:rPr lang="en-GB" altLang="zh-CN" sz="3600" b="1" kern="1200" dirty="0">
                <a:solidFill>
                  <a:prstClr val="black">
                    <a:lumMod val="75000"/>
                    <a:lumOff val="25000"/>
                  </a:prstClr>
                </a:solidFill>
                <a:cs typeface="+mn-ea"/>
                <a:sym typeface="+mn-lt"/>
              </a:rPr>
              <a:t>1. Borrow books</a:t>
            </a:r>
            <a:endParaRPr lang="en-GB" altLang="zh-CN" sz="3600" b="1" kern="1200" dirty="0">
              <a:solidFill>
                <a:prstClr val="black">
                  <a:lumMod val="75000"/>
                  <a:lumOff val="25000"/>
                </a:prstClr>
              </a:solidFill>
              <a:latin typeface="微软雅黑" panose="020F0502020204030204"/>
              <a:ea typeface="微软雅黑"/>
              <a:cs typeface="+mn-ea"/>
              <a:sym typeface="+mn-lt"/>
            </a:endParaRPr>
          </a:p>
          <a:p>
            <a:pPr lvl="1" indent="0" algn="r" defTabSz="1828800" fontAlgn="base" hangingPunct="1">
              <a:spcBef>
                <a:spcPct val="0"/>
              </a:spcBef>
              <a:spcAft>
                <a:spcPct val="0"/>
              </a:spcAft>
              <a:defRPr/>
            </a:pPr>
            <a:r>
              <a:rPr lang="en-GB" altLang="zh-CN" sz="3600" kern="1200" dirty="0">
                <a:solidFill>
                  <a:prstClr val="black">
                    <a:lumMod val="75000"/>
                    <a:lumOff val="25000"/>
                  </a:prstClr>
                </a:solidFill>
                <a:latin typeface="微软雅黑" panose="020F0502020204030204"/>
                <a:ea typeface="微软雅黑"/>
                <a:cs typeface="+mn-ea"/>
                <a:sym typeface="+mn-lt"/>
              </a:rPr>
              <a:t>Activate your Library Account</a:t>
            </a:r>
          </a:p>
          <a:p>
            <a:pPr lvl="1" indent="0" algn="r" defTabSz="1828800" fontAlgn="base" hangingPunct="1">
              <a:spcBef>
                <a:spcPct val="0"/>
              </a:spcBef>
              <a:spcAft>
                <a:spcPct val="0"/>
              </a:spcAft>
              <a:defRPr/>
            </a:pPr>
            <a:r>
              <a:rPr lang="en-GB" altLang="zh-CN" sz="3600" kern="1200" dirty="0">
                <a:solidFill>
                  <a:srgbClr val="992E2B"/>
                </a:solidFill>
                <a:latin typeface="微软雅黑" panose="020F0502020204030204"/>
                <a:ea typeface="微软雅黑"/>
                <a:cs typeface="+mn-ea"/>
                <a:sym typeface="+mn-lt"/>
              </a:rPr>
              <a:t>100</a:t>
            </a:r>
            <a:r>
              <a:rPr lang="en-GB" altLang="zh-CN" sz="3600" kern="1200" dirty="0">
                <a:solidFill>
                  <a:prstClr val="black">
                    <a:lumMod val="75000"/>
                    <a:lumOff val="25000"/>
                  </a:prstClr>
                </a:solidFill>
                <a:latin typeface="微软雅黑" panose="020F0502020204030204"/>
                <a:ea typeface="微软雅黑"/>
                <a:cs typeface="+mn-ea"/>
                <a:sym typeface="+mn-lt"/>
              </a:rPr>
              <a:t> books</a:t>
            </a:r>
            <a:r>
              <a:rPr lang="zh-CN" altLang="en-GB" sz="3600" kern="1200" dirty="0">
                <a:solidFill>
                  <a:prstClr val="black">
                    <a:lumMod val="75000"/>
                    <a:lumOff val="25000"/>
                  </a:prstClr>
                </a:solidFill>
                <a:latin typeface="微软雅黑" panose="020F0502020204030204"/>
                <a:ea typeface="微软雅黑"/>
                <a:cs typeface="+mn-ea"/>
                <a:sym typeface="+mn-lt"/>
              </a:rPr>
              <a:t>，</a:t>
            </a:r>
            <a:r>
              <a:rPr lang="en-GB" altLang="zh-CN" sz="3600" kern="1200" dirty="0">
                <a:solidFill>
                  <a:srgbClr val="992E2B"/>
                </a:solidFill>
                <a:latin typeface="微软雅黑" panose="020F0502020204030204"/>
                <a:ea typeface="微软雅黑"/>
                <a:cs typeface="+mn-ea"/>
                <a:sym typeface="+mn-lt"/>
              </a:rPr>
              <a:t>40</a:t>
            </a:r>
            <a:r>
              <a:rPr lang="en-GB" altLang="zh-CN" sz="3600" kern="1200" dirty="0">
                <a:solidFill>
                  <a:prstClr val="black">
                    <a:lumMod val="75000"/>
                    <a:lumOff val="25000"/>
                  </a:prstClr>
                </a:solidFill>
                <a:latin typeface="微软雅黑" panose="020F0502020204030204"/>
                <a:ea typeface="微软雅黑"/>
                <a:cs typeface="+mn-ea"/>
                <a:sym typeface="+mn-lt"/>
              </a:rPr>
              <a:t> days,</a:t>
            </a:r>
            <a:r>
              <a:rPr lang="zh-CN" altLang="en-GB" sz="3600" kern="1200" dirty="0">
                <a:solidFill>
                  <a:prstClr val="black">
                    <a:lumMod val="75000"/>
                    <a:lumOff val="25000"/>
                  </a:prstClr>
                </a:solidFill>
                <a:latin typeface="微软雅黑" panose="020F0502020204030204"/>
                <a:ea typeface="微软雅黑"/>
                <a:cs typeface="+mn-ea"/>
                <a:sym typeface="+mn-lt"/>
              </a:rPr>
              <a:t> ​</a:t>
            </a:r>
            <a:r>
              <a:rPr lang="en-GB" altLang="zh-CN" sz="3600" kern="1200" dirty="0">
                <a:solidFill>
                  <a:prstClr val="black">
                    <a:lumMod val="75000"/>
                    <a:lumOff val="25000"/>
                  </a:prstClr>
                </a:solidFill>
                <a:latin typeface="微软雅黑" panose="020F0502020204030204"/>
                <a:ea typeface="微软雅黑"/>
                <a:cs typeface="+mn-ea"/>
                <a:sym typeface="+mn-lt"/>
              </a:rPr>
              <a:t>Renew unlimited times</a:t>
            </a:r>
          </a:p>
          <a:p>
            <a:pPr lvl="1" indent="0" algn="r" defTabSz="1828800" fontAlgn="base" hangingPunct="1">
              <a:spcBef>
                <a:spcPct val="0"/>
              </a:spcBef>
              <a:spcAft>
                <a:spcPct val="0"/>
              </a:spcAft>
              <a:defRPr/>
            </a:pPr>
            <a:r>
              <a:rPr lang="en-GB" altLang="zh-CN" sz="3600" kern="1200" dirty="0">
                <a:solidFill>
                  <a:prstClr val="black">
                    <a:lumMod val="75000"/>
                    <a:lumOff val="25000"/>
                  </a:prstClr>
                </a:solidFill>
                <a:latin typeface="微软雅黑" panose="020F0502020204030204"/>
                <a:ea typeface="微软雅黑"/>
                <a:cs typeface="+mn-ea"/>
                <a:sym typeface="+mn-lt"/>
              </a:rPr>
              <a:t>Call Number</a:t>
            </a:r>
          </a:p>
        </p:txBody>
      </p:sp>
      <p:grpSp>
        <p:nvGrpSpPr>
          <p:cNvPr id="24" name="组合 23">
            <a:extLst>
              <a:ext uri="{FF2B5EF4-FFF2-40B4-BE49-F238E27FC236}">
                <a16:creationId xmlns:a16="http://schemas.microsoft.com/office/drawing/2014/main" id="{A561EDF3-D6B2-7F43-B13A-5744169533C3}"/>
              </a:ext>
            </a:extLst>
          </p:cNvPr>
          <p:cNvGrpSpPr/>
          <p:nvPr/>
        </p:nvGrpSpPr>
        <p:grpSpPr>
          <a:xfrm>
            <a:off x="16296885" y="6963302"/>
            <a:ext cx="1385078" cy="5562715"/>
            <a:chOff x="9346244" y="1431717"/>
            <a:chExt cx="2431127" cy="5709374"/>
          </a:xfrm>
          <a:solidFill>
            <a:srgbClr val="D87876"/>
          </a:solidFill>
        </p:grpSpPr>
        <p:grpSp>
          <p:nvGrpSpPr>
            <p:cNvPr id="23" name="组合 22">
              <a:extLst>
                <a:ext uri="{FF2B5EF4-FFF2-40B4-BE49-F238E27FC236}">
                  <a16:creationId xmlns:a16="http://schemas.microsoft.com/office/drawing/2014/main" id="{69C220FE-586F-0240-921E-9370DDB768D1}"/>
                </a:ext>
              </a:extLst>
            </p:cNvPr>
            <p:cNvGrpSpPr/>
            <p:nvPr/>
          </p:nvGrpSpPr>
          <p:grpSpPr>
            <a:xfrm>
              <a:off x="9346244" y="1431717"/>
              <a:ext cx="2431127" cy="5709374"/>
              <a:chOff x="9604309" y="814758"/>
              <a:chExt cx="2431127" cy="5709374"/>
            </a:xfrm>
            <a:grpFill/>
          </p:grpSpPr>
          <p:grpSp>
            <p:nvGrpSpPr>
              <p:cNvPr id="22" name="组合 21">
                <a:extLst>
                  <a:ext uri="{FF2B5EF4-FFF2-40B4-BE49-F238E27FC236}">
                    <a16:creationId xmlns:a16="http://schemas.microsoft.com/office/drawing/2014/main" id="{88A1C535-AD1A-2344-93D9-68D851FC003F}"/>
                  </a:ext>
                </a:extLst>
              </p:cNvPr>
              <p:cNvGrpSpPr/>
              <p:nvPr/>
            </p:nvGrpSpPr>
            <p:grpSpPr>
              <a:xfrm>
                <a:off x="9689318" y="814758"/>
                <a:ext cx="2026627" cy="5709374"/>
                <a:chOff x="9523931" y="1163087"/>
                <a:chExt cx="2026627" cy="5709374"/>
              </a:xfrm>
              <a:grpFill/>
            </p:grpSpPr>
            <p:grpSp>
              <p:nvGrpSpPr>
                <p:cNvPr id="20" name="组合 19">
                  <a:extLst>
                    <a:ext uri="{FF2B5EF4-FFF2-40B4-BE49-F238E27FC236}">
                      <a16:creationId xmlns:a16="http://schemas.microsoft.com/office/drawing/2014/main" id="{EDB025B6-7553-7940-8D5A-8F2D80538E38}"/>
                    </a:ext>
                  </a:extLst>
                </p:cNvPr>
                <p:cNvGrpSpPr/>
                <p:nvPr/>
              </p:nvGrpSpPr>
              <p:grpSpPr>
                <a:xfrm>
                  <a:off x="9523931" y="1163087"/>
                  <a:ext cx="2026627" cy="5709374"/>
                  <a:chOff x="9523931" y="1163087"/>
                  <a:chExt cx="2026627" cy="5709374"/>
                </a:xfrm>
                <a:grpFill/>
              </p:grpSpPr>
              <p:sp>
                <p:nvSpPr>
                  <p:cNvPr id="19" name="矩形 18">
                    <a:hlinkClick r:id="" action="ppaction://hlinkshowjump?jump=nextslide"/>
                    <a:extLst>
                      <a:ext uri="{FF2B5EF4-FFF2-40B4-BE49-F238E27FC236}">
                        <a16:creationId xmlns:a16="http://schemas.microsoft.com/office/drawing/2014/main" id="{FDE3E72B-C2B2-8048-96F2-B7F4ABB2F761}"/>
                      </a:ext>
                    </a:extLst>
                  </p:cNvPr>
                  <p:cNvSpPr/>
                  <p:nvPr/>
                </p:nvSpPr>
                <p:spPr>
                  <a:xfrm>
                    <a:off x="10008296" y="1163087"/>
                    <a:ext cx="1269674" cy="5694913"/>
                  </a:xfrm>
                  <a:prstGeom prst="rect">
                    <a:avLst/>
                  </a:prstGeom>
                  <a:solidFill>
                    <a:srgbClr val="D87876"/>
                  </a:solidFill>
                  <a:ln w="50800">
                    <a:solidFill>
                      <a:srgbClr val="D878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kumimoji="1" lang="zh-CN" altLang="en-US" sz="2000" b="1" kern="1200">
                      <a:solidFill>
                        <a:prstClr val="white"/>
                      </a:solidFill>
                      <a:latin typeface="微软雅黑" panose="020F0502020204030204"/>
                      <a:ea typeface="微软雅黑"/>
                    </a:endParaRPr>
                  </a:p>
                </p:txBody>
              </p:sp>
              <p:sp>
                <p:nvSpPr>
                  <p:cNvPr id="40" name="矩形 39">
                    <a:extLst>
                      <a:ext uri="{FF2B5EF4-FFF2-40B4-BE49-F238E27FC236}">
                        <a16:creationId xmlns:a16="http://schemas.microsoft.com/office/drawing/2014/main" id="{4777447B-58F0-724C-A1F0-84BB95A94C2C}"/>
                      </a:ext>
                    </a:extLst>
                  </p:cNvPr>
                  <p:cNvSpPr/>
                  <p:nvPr/>
                </p:nvSpPr>
                <p:spPr>
                  <a:xfrm>
                    <a:off x="9523931" y="1565753"/>
                    <a:ext cx="398337" cy="5306708"/>
                  </a:xfrm>
                  <a:prstGeom prst="rect">
                    <a:avLst/>
                  </a:prstGeom>
                  <a:solidFill>
                    <a:srgbClr val="992E2B"/>
                  </a:solidFill>
                  <a:ln w="50800">
                    <a:solidFill>
                      <a:srgbClr val="992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kumimoji="1" lang="zh-CN" altLang="en-US" sz="2000" b="1" kern="1200">
                      <a:solidFill>
                        <a:prstClr val="white"/>
                      </a:solidFill>
                      <a:latin typeface="微软雅黑" panose="020F0502020204030204"/>
                      <a:ea typeface="微软雅黑"/>
                    </a:endParaRPr>
                  </a:p>
                </p:txBody>
              </p:sp>
              <p:sp>
                <p:nvSpPr>
                  <p:cNvPr id="41" name="矩形 40">
                    <a:extLst>
                      <a:ext uri="{FF2B5EF4-FFF2-40B4-BE49-F238E27FC236}">
                        <a16:creationId xmlns:a16="http://schemas.microsoft.com/office/drawing/2014/main" id="{72563A9E-73D2-9940-9D9A-E10C75845BD7}"/>
                      </a:ext>
                    </a:extLst>
                  </p:cNvPr>
                  <p:cNvSpPr/>
                  <p:nvPr/>
                </p:nvSpPr>
                <p:spPr>
                  <a:xfrm>
                    <a:off x="11400988" y="2317934"/>
                    <a:ext cx="149570" cy="4543323"/>
                  </a:xfrm>
                  <a:prstGeom prst="rect">
                    <a:avLst/>
                  </a:prstGeom>
                  <a:solidFill>
                    <a:srgbClr val="992E2B"/>
                  </a:solidFill>
                  <a:ln w="50800">
                    <a:solidFill>
                      <a:srgbClr val="992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kumimoji="1" lang="zh-CN" altLang="en-US" sz="2000" b="1" kern="1200">
                      <a:solidFill>
                        <a:prstClr val="white"/>
                      </a:solidFill>
                      <a:latin typeface="微软雅黑" panose="020F0502020204030204"/>
                      <a:ea typeface="微软雅黑"/>
                    </a:endParaRPr>
                  </a:p>
                </p:txBody>
              </p:sp>
            </p:grpSp>
            <p:sp>
              <p:nvSpPr>
                <p:cNvPr id="21" name="圆角矩形 20">
                  <a:extLst>
                    <a:ext uri="{FF2B5EF4-FFF2-40B4-BE49-F238E27FC236}">
                      <a16:creationId xmlns:a16="http://schemas.microsoft.com/office/drawing/2014/main" id="{577949AF-7D4F-4646-9C1C-970A87523EB4}"/>
                    </a:ext>
                  </a:extLst>
                </p:cNvPr>
                <p:cNvSpPr/>
                <p:nvPr/>
              </p:nvSpPr>
              <p:spPr>
                <a:xfrm>
                  <a:off x="10068018" y="5180708"/>
                  <a:ext cx="1172935" cy="879701"/>
                </a:xfrm>
                <a:prstGeom prst="roundRect">
                  <a:avLst/>
                </a:prstGeom>
                <a:solidFill>
                  <a:srgbClr val="153C78"/>
                </a:solidFill>
                <a:ln w="76200">
                  <a:solidFill>
                    <a:srgbClr val="153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kumimoji="1" lang="zh-CN" altLang="en-US" sz="2000" kern="1200">
                    <a:solidFill>
                      <a:prstClr val="white"/>
                    </a:solidFill>
                    <a:latin typeface="微软雅黑" panose="020F0502020204030204"/>
                    <a:ea typeface="微软雅黑"/>
                  </a:endParaRPr>
                </a:p>
              </p:txBody>
            </p:sp>
            <p:sp>
              <p:nvSpPr>
                <p:cNvPr id="48" name="圆角矩形 47">
                  <a:extLst>
                    <a:ext uri="{FF2B5EF4-FFF2-40B4-BE49-F238E27FC236}">
                      <a16:creationId xmlns:a16="http://schemas.microsoft.com/office/drawing/2014/main" id="{8F47C5E8-29A1-B84F-A734-F5902E632BFF}"/>
                    </a:ext>
                  </a:extLst>
                </p:cNvPr>
                <p:cNvSpPr>
                  <a:spLocks noChangeAspect="1"/>
                </p:cNvSpPr>
                <p:nvPr/>
              </p:nvSpPr>
              <p:spPr>
                <a:xfrm>
                  <a:off x="10150485" y="5242558"/>
                  <a:ext cx="1008000" cy="756000"/>
                </a:xfrm>
                <a:prstGeom prst="roundRect">
                  <a:avLst/>
                </a:prstGeom>
                <a:grp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kumimoji="1" lang="zh-CN" altLang="en-US" sz="2000" kern="1200">
                    <a:solidFill>
                      <a:prstClr val="white"/>
                    </a:solidFill>
                    <a:latin typeface="微软雅黑" panose="020F0502020204030204"/>
                    <a:ea typeface="微软雅黑"/>
                  </a:endParaRPr>
                </a:p>
              </p:txBody>
            </p:sp>
          </p:grpSp>
          <p:sp>
            <p:nvSpPr>
              <p:cNvPr id="51" name="文本框 50">
                <a:extLst>
                  <a:ext uri="{FF2B5EF4-FFF2-40B4-BE49-F238E27FC236}">
                    <a16:creationId xmlns:a16="http://schemas.microsoft.com/office/drawing/2014/main" id="{790AB73D-AE0E-6B49-AD52-402040D9B789}"/>
                  </a:ext>
                </a:extLst>
              </p:cNvPr>
              <p:cNvSpPr txBox="1"/>
              <p:nvPr/>
            </p:nvSpPr>
            <p:spPr>
              <a:xfrm>
                <a:off x="9604309" y="5044938"/>
                <a:ext cx="2431127" cy="551116"/>
              </a:xfrm>
              <a:prstGeom prst="rect">
                <a:avLst/>
              </a:prstGeom>
              <a:noFill/>
            </p:spPr>
            <p:txBody>
              <a:bodyPr wrap="square" lIns="182880" tIns="91440" rIns="182880" bIns="91440" rtlCol="0" anchor="t">
                <a:spAutoFit/>
              </a:bodyPr>
              <a:lstStyle/>
              <a:p>
                <a:pPr lvl="1" indent="0" defTabSz="1828800" fontAlgn="base" hangingPunct="1">
                  <a:spcBef>
                    <a:spcPct val="0"/>
                  </a:spcBef>
                  <a:spcAft>
                    <a:spcPct val="0"/>
                  </a:spcAft>
                  <a:defRPr/>
                </a:pPr>
                <a:r>
                  <a:rPr lang="en-GB" altLang="zh-CN" sz="1400" b="1" kern="1200">
                    <a:solidFill>
                      <a:prstClr val="black"/>
                    </a:solidFill>
                    <a:latin typeface="微软雅黑" panose="020F0502020204030204"/>
                    <a:ea typeface="微软雅黑"/>
                    <a:cs typeface="+mn-ea"/>
                    <a:sym typeface="+mn-lt"/>
                    <a:hlinkClick r:id="" action="ppaction://hlinkshowjump?jump=nextslide"/>
                  </a:rPr>
                  <a:t>N49</a:t>
                </a:r>
                <a:endParaRPr lang="en-GB" altLang="zh-CN" sz="1400" b="1" kern="1200">
                  <a:solidFill>
                    <a:prstClr val="black">
                      <a:lumMod val="75000"/>
                      <a:lumOff val="25000"/>
                    </a:prstClr>
                  </a:solidFill>
                  <a:latin typeface="微软雅黑" panose="020F0502020204030204"/>
                  <a:ea typeface="微软雅黑"/>
                  <a:cs typeface="+mn-ea"/>
                  <a:sym typeface="+mn-lt"/>
                  <a:hlinkClick r:id="" action="ppaction://hlinkshowjump?jump=nextslide">
                    <a:extLst>
                      <a:ext uri="{A12FA001-AC4F-418D-AE19-62706E023703}">
                        <ahyp:hlinkClr xmlns:ahyp="http://schemas.microsoft.com/office/drawing/2018/hyperlinkcolor" val="tx"/>
                      </a:ext>
                    </a:extLst>
                  </a:hlinkClick>
                </a:endParaRPr>
              </a:p>
              <a:p>
                <a:pPr lvl="1" indent="0" defTabSz="1828800" fontAlgn="base" hangingPunct="1">
                  <a:spcBef>
                    <a:spcPct val="0"/>
                  </a:spcBef>
                  <a:spcAft>
                    <a:spcPct val="0"/>
                  </a:spcAft>
                  <a:defRPr/>
                </a:pPr>
                <a:r>
                  <a:rPr lang="en-GB" altLang="zh-CN" sz="1400" b="1" kern="1200">
                    <a:solidFill>
                      <a:prstClr val="black"/>
                    </a:solidFill>
                    <a:latin typeface="微软雅黑" panose="020F0502020204030204"/>
                    <a:ea typeface="微软雅黑"/>
                    <a:cs typeface="+mn-ea"/>
                    <a:sym typeface="+mn-lt"/>
                    <a:hlinkClick r:id="" action="ppaction://hlinkshowjump?jump=nextslide">
                      <a:extLst>
                        <a:ext uri="{A12FA001-AC4F-418D-AE19-62706E023703}">
                          <ahyp:hlinkClr xmlns:ahyp="http://schemas.microsoft.com/office/drawing/2018/hyperlinkcolor" val="tx"/>
                        </a:ext>
                      </a:extLst>
                    </a:hlinkClick>
                  </a:rPr>
                  <a:t>LB3</a:t>
                </a:r>
                <a:endParaRPr lang="en-GB" altLang="zh-CN" sz="1400" b="1" kern="1200">
                  <a:solidFill>
                    <a:prstClr val="black">
                      <a:lumMod val="75000"/>
                      <a:lumOff val="25000"/>
                    </a:prstClr>
                  </a:solidFill>
                  <a:latin typeface="微软雅黑" panose="020F0502020204030204"/>
                  <a:ea typeface="微软雅黑"/>
                  <a:cs typeface="+mn-ea"/>
                </a:endParaRPr>
              </a:p>
            </p:txBody>
          </p:sp>
        </p:grpSp>
        <p:sp>
          <p:nvSpPr>
            <p:cNvPr id="52" name="文本框 51">
              <a:extLst>
                <a:ext uri="{FF2B5EF4-FFF2-40B4-BE49-F238E27FC236}">
                  <a16:creationId xmlns:a16="http://schemas.microsoft.com/office/drawing/2014/main" id="{69A6F6B1-88FE-894E-9F15-54CD20AC12FB}"/>
                </a:ext>
              </a:extLst>
            </p:cNvPr>
            <p:cNvSpPr txBox="1"/>
            <p:nvPr/>
          </p:nvSpPr>
          <p:spPr>
            <a:xfrm rot="5400000">
              <a:off x="8666780" y="2911238"/>
              <a:ext cx="3811257" cy="1080436"/>
            </a:xfrm>
            <a:prstGeom prst="rect">
              <a:avLst/>
            </a:prstGeom>
            <a:grpFill/>
          </p:spPr>
          <p:txBody>
            <a:bodyPr wrap="square" lIns="182880" tIns="91440" rIns="182880" bIns="91440" rtlCol="0" anchor="t">
              <a:spAutoFit/>
            </a:bodyPr>
            <a:lstStyle/>
            <a:p>
              <a:pPr lvl="1" indent="0" defTabSz="1828800" fontAlgn="base" hangingPunct="1">
                <a:spcBef>
                  <a:spcPct val="0"/>
                </a:spcBef>
                <a:spcAft>
                  <a:spcPct val="0"/>
                </a:spcAft>
                <a:defRPr/>
              </a:pPr>
              <a:r>
                <a:rPr lang="en-GB" sz="1400" b="1" kern="1200" dirty="0">
                  <a:solidFill>
                    <a:prstClr val="black"/>
                  </a:solidFill>
                  <a:latin typeface="微软雅黑" panose="020F0502020204030204"/>
                  <a:ea typeface="微软雅黑" panose="020F0502020204030204"/>
                  <a:cs typeface="+mn-lt"/>
                </a:rPr>
                <a:t>A Short History of Nearly Everything</a:t>
              </a:r>
              <a:r>
                <a:rPr lang="en-GB" sz="1050" kern="1200" dirty="0">
                  <a:solidFill>
                    <a:prstClr val="black"/>
                  </a:solidFill>
                  <a:latin typeface="微软雅黑" panose="020F0502020204030204"/>
                  <a:ea typeface="微软雅黑" panose="020F0502020204030204"/>
                  <a:cs typeface="+mn-lt"/>
                </a:rPr>
                <a:t> </a:t>
              </a:r>
              <a:endParaRPr lang="en-GB" altLang="zh-CN" sz="1050" b="1" kern="1200" dirty="0">
                <a:solidFill>
                  <a:prstClr val="black"/>
                </a:solidFill>
                <a:latin typeface="微软雅黑" panose="020F0502020204030204"/>
                <a:ea typeface="微软雅黑"/>
                <a:cs typeface="+mn-ea"/>
              </a:endParaRPr>
            </a:p>
            <a:p>
              <a:pPr lvl="1" indent="0" defTabSz="1828800" hangingPunct="1">
                <a:spcBef>
                  <a:spcPct val="0"/>
                </a:spcBef>
                <a:spcAft>
                  <a:spcPct val="0"/>
                </a:spcAft>
                <a:defRPr/>
              </a:pPr>
              <a:r>
                <a:rPr lang="en-GB" sz="1400" kern="1200" dirty="0">
                  <a:solidFill>
                    <a:prstClr val="black"/>
                  </a:solidFill>
                  <a:latin typeface="微软雅黑" panose="020F0502020204030204"/>
                  <a:ea typeface="微软雅黑" panose="020F0502020204030204"/>
                  <a:cs typeface="+mn-lt"/>
                </a:rPr>
                <a:t>Bill Bryson</a:t>
              </a:r>
              <a:endParaRPr lang="en-GB" sz="1600" kern="1200" dirty="0">
                <a:solidFill>
                  <a:prstClr val="black"/>
                </a:solidFill>
                <a:latin typeface="微软雅黑" panose="020F0502020204030204"/>
                <a:ea typeface="微软雅黑"/>
              </a:endParaRPr>
            </a:p>
          </p:txBody>
        </p:sp>
      </p:grpSp>
      <p:pic>
        <p:nvPicPr>
          <p:cNvPr id="6" name="图片 5" descr="文本&#10;&#10;描述已自动生成">
            <a:extLst>
              <a:ext uri="{FF2B5EF4-FFF2-40B4-BE49-F238E27FC236}">
                <a16:creationId xmlns:a16="http://schemas.microsoft.com/office/drawing/2014/main" id="{5CF0AE47-A54E-1D43-AB0D-AC793AB792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8" name="图像" descr="图像">
            <a:extLst>
              <a:ext uri="{FF2B5EF4-FFF2-40B4-BE49-F238E27FC236}">
                <a16:creationId xmlns:a16="http://schemas.microsoft.com/office/drawing/2014/main" id="{79833B3C-E306-C23B-F421-BF2A69C7BF06}"/>
              </a:ext>
            </a:extLst>
          </p:cNvPr>
          <p:cNvPicPr>
            <a:picLocks noChangeAspect="1"/>
          </p:cNvPicPr>
          <p:nvPr/>
        </p:nvPicPr>
        <p:blipFill>
          <a:blip r:embed="rId4"/>
          <a:stretch>
            <a:fillRect/>
          </a:stretch>
        </p:blipFill>
        <p:spPr>
          <a:xfrm>
            <a:off x="22062406" y="12374929"/>
            <a:ext cx="1450112" cy="625458"/>
          </a:xfrm>
          <a:prstGeom prst="rect">
            <a:avLst/>
          </a:prstGeom>
          <a:ln w="12700">
            <a:miter lim="400000"/>
            <a:headEnd/>
            <a:tailEnd/>
          </a:ln>
        </p:spPr>
      </p:pic>
      <p:pic>
        <p:nvPicPr>
          <p:cNvPr id="14" name="Picture 14">
            <a:extLst>
              <a:ext uri="{FF2B5EF4-FFF2-40B4-BE49-F238E27FC236}">
                <a16:creationId xmlns:a16="http://schemas.microsoft.com/office/drawing/2014/main" id="{1BFC5445-9C31-D95A-7425-D32B5A6E33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97883" y="2633012"/>
            <a:ext cx="2025723" cy="2024250"/>
          </a:xfrm>
          <a:prstGeom prst="rect">
            <a:avLst/>
          </a:prstGeom>
          <a:solidFill>
            <a:srgbClr val="D87876"/>
          </a:solidFill>
          <a:ln>
            <a:solidFill>
              <a:srgbClr val="153C78"/>
            </a:solidFill>
          </a:ln>
        </p:spPr>
      </p:pic>
      <p:pic>
        <p:nvPicPr>
          <p:cNvPr id="15" name="Picture 2">
            <a:extLst>
              <a:ext uri="{FF2B5EF4-FFF2-40B4-BE49-F238E27FC236}">
                <a16:creationId xmlns:a16="http://schemas.microsoft.com/office/drawing/2014/main" id="{151EC742-8CF7-2378-DA17-74B6CB9FDD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314" y="5148811"/>
            <a:ext cx="7250013" cy="7317770"/>
          </a:xfrm>
          <a:prstGeom prst="rect">
            <a:avLst/>
          </a:prstGeom>
          <a:solidFill>
            <a:srgbClr val="EBF6F7"/>
          </a:solidFill>
          <a:ln>
            <a:solidFill>
              <a:srgbClr val="153C78"/>
            </a:solidFill>
          </a:ln>
        </p:spPr>
      </p:pic>
      <p:pic>
        <p:nvPicPr>
          <p:cNvPr id="17" name="Picture 4">
            <a:hlinkClick r:id="" action="ppaction://hlinkshowjump?jump=previousslide"/>
            <a:extLst>
              <a:ext uri="{FF2B5EF4-FFF2-40B4-BE49-F238E27FC236}">
                <a16:creationId xmlns:a16="http://schemas.microsoft.com/office/drawing/2014/main" id="{D4347157-BF1A-1142-61AA-462A4A2DDD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11116" y="5154986"/>
            <a:ext cx="7697486" cy="7311595"/>
          </a:xfrm>
          <a:prstGeom prst="rect">
            <a:avLst/>
          </a:prstGeom>
          <a:noFill/>
          <a:ln>
            <a:solidFill>
              <a:srgbClr val="992E2B"/>
            </a:solidFill>
          </a:ln>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6E298919-F797-7745-B7AB-017DEE5A6E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4495" b="4495"/>
          <a:stretch/>
        </p:blipFill>
        <p:spPr bwMode="auto">
          <a:xfrm>
            <a:off x="407467" y="5173426"/>
            <a:ext cx="15201135" cy="7317770"/>
          </a:xfrm>
          <a:prstGeom prst="rect">
            <a:avLst/>
          </a:prstGeom>
          <a:noFill/>
          <a:ln w="50800">
            <a:solidFill>
              <a:srgbClr val="BAE0E4"/>
            </a:solidFill>
          </a:ln>
          <a:extLst>
            <a:ext uri="{909E8E84-426E-40DD-AFC4-6F175D3DCCD1}">
              <a14:hiddenFill xmlns:a14="http://schemas.microsoft.com/office/drawing/2010/main">
                <a:solidFill>
                  <a:srgbClr val="FFFFFF"/>
                </a:solidFill>
              </a14:hiddenFill>
            </a:ext>
          </a:extLst>
        </p:spPr>
      </p:pic>
      <p:sp>
        <p:nvSpPr>
          <p:cNvPr id="30" name="流程图: 接点 29">
            <a:extLst>
              <a:ext uri="{FF2B5EF4-FFF2-40B4-BE49-F238E27FC236}">
                <a16:creationId xmlns:a16="http://schemas.microsoft.com/office/drawing/2014/main" id="{1CF198F2-653C-03F6-8B89-CAEC41BFE9CD}"/>
              </a:ext>
            </a:extLst>
          </p:cNvPr>
          <p:cNvSpPr/>
          <p:nvPr/>
        </p:nvSpPr>
        <p:spPr>
          <a:xfrm>
            <a:off x="15029796" y="-7589185"/>
            <a:ext cx="17603316" cy="15432893"/>
          </a:xfrm>
          <a:prstGeom prst="flowChartConnector">
            <a:avLst/>
          </a:prstGeom>
          <a:solidFill>
            <a:srgbClr val="992E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文本框 30">
            <a:extLst>
              <a:ext uri="{FF2B5EF4-FFF2-40B4-BE49-F238E27FC236}">
                <a16:creationId xmlns:a16="http://schemas.microsoft.com/office/drawing/2014/main" id="{0D17396D-8FB4-A957-EE55-585B0702767D}"/>
              </a:ext>
            </a:extLst>
          </p:cNvPr>
          <p:cNvSpPr txBox="1"/>
          <p:nvPr/>
        </p:nvSpPr>
        <p:spPr>
          <a:xfrm>
            <a:off x="15355329" y="1267543"/>
            <a:ext cx="5912291" cy="646331"/>
          </a:xfrm>
          <a:prstGeom prst="rect">
            <a:avLst/>
          </a:prstGeom>
          <a:noFill/>
        </p:spPr>
        <p:txBody>
          <a:bodyPr wrap="square" rtlCol="0">
            <a:spAutoFit/>
          </a:bodyPr>
          <a:lstStyle/>
          <a:p>
            <a:pPr lvl="1" indent="0" defTabSz="1828800" fontAlgn="base" hangingPunct="1">
              <a:spcBef>
                <a:spcPct val="0"/>
              </a:spcBef>
              <a:spcAft>
                <a:spcPct val="0"/>
              </a:spcAft>
              <a:defRPr/>
            </a:pPr>
            <a:r>
              <a:rPr lang="en-GB" altLang="zh-CN" sz="3600" b="1" kern="1200" dirty="0">
                <a:solidFill>
                  <a:schemeClr val="bg1"/>
                </a:solidFill>
                <a:latin typeface="微软雅黑" panose="020F0502020204030204"/>
                <a:ea typeface="微软雅黑"/>
                <a:cs typeface="+mn-ea"/>
                <a:sym typeface="+mn-lt"/>
              </a:rPr>
              <a:t>1. Borrow Books</a:t>
            </a:r>
          </a:p>
        </p:txBody>
      </p:sp>
      <p:sp>
        <p:nvSpPr>
          <p:cNvPr id="32" name="文本框 31">
            <a:extLst>
              <a:ext uri="{FF2B5EF4-FFF2-40B4-BE49-F238E27FC236}">
                <a16:creationId xmlns:a16="http://schemas.microsoft.com/office/drawing/2014/main" id="{272D1ECE-54ED-1CFC-523C-BA9A3761A615}"/>
              </a:ext>
            </a:extLst>
          </p:cNvPr>
          <p:cNvSpPr txBox="1"/>
          <p:nvPr/>
        </p:nvSpPr>
        <p:spPr>
          <a:xfrm>
            <a:off x="17527435" y="2790803"/>
            <a:ext cx="5912291" cy="646331"/>
          </a:xfrm>
          <a:prstGeom prst="rect">
            <a:avLst/>
          </a:prstGeom>
          <a:noFill/>
        </p:spPr>
        <p:txBody>
          <a:bodyPr wrap="square" rtlCol="0">
            <a:spAutoFit/>
          </a:bodyPr>
          <a:lstStyle/>
          <a:p>
            <a:pPr lvl="1" indent="0" algn="l" defTabSz="1828800" fontAlgn="base" hangingPunct="1">
              <a:spcBef>
                <a:spcPct val="0"/>
              </a:spcBef>
              <a:spcAft>
                <a:spcPct val="0"/>
              </a:spcAft>
              <a:defRPr/>
            </a:pPr>
            <a:r>
              <a:rPr lang="en-GB" altLang="zh-CN" sz="3600" b="1" kern="1200" dirty="0">
                <a:solidFill>
                  <a:schemeClr val="bg1"/>
                </a:solidFill>
                <a:latin typeface="微软雅黑" panose="020F0502020204030204"/>
                <a:ea typeface="微软雅黑"/>
                <a:cs typeface="+mn-ea"/>
                <a:sym typeface="+mn-lt"/>
              </a:rPr>
              <a:t>2. </a:t>
            </a:r>
            <a:r>
              <a:rPr lang="en-US" altLang="zh-CN" sz="3600" b="1" kern="1200" dirty="0">
                <a:solidFill>
                  <a:schemeClr val="bg1"/>
                </a:solidFill>
                <a:latin typeface="微软雅黑" panose="020F0502020204030204"/>
                <a:ea typeface="微软雅黑"/>
                <a:cs typeface="+mn-ea"/>
                <a:sym typeface="+mn-lt"/>
              </a:rPr>
              <a:t>Reserve</a:t>
            </a:r>
            <a:r>
              <a:rPr lang="en-GB" altLang="zh-CN" sz="3600" b="1" kern="1200" dirty="0">
                <a:solidFill>
                  <a:schemeClr val="bg1"/>
                </a:solidFill>
                <a:latin typeface="微软雅黑" panose="020F0502020204030204"/>
                <a:ea typeface="微软雅黑"/>
                <a:cs typeface="+mn-ea"/>
                <a:sym typeface="+mn-lt"/>
              </a:rPr>
              <a:t> Books</a:t>
            </a:r>
          </a:p>
        </p:txBody>
      </p:sp>
      <p:sp>
        <p:nvSpPr>
          <p:cNvPr id="33" name="文本框 32">
            <a:extLst>
              <a:ext uri="{FF2B5EF4-FFF2-40B4-BE49-F238E27FC236}">
                <a16:creationId xmlns:a16="http://schemas.microsoft.com/office/drawing/2014/main" id="{88D76C99-E8EC-23A6-28D7-942D94C765E5}"/>
              </a:ext>
            </a:extLst>
          </p:cNvPr>
          <p:cNvSpPr txBox="1"/>
          <p:nvPr/>
        </p:nvSpPr>
        <p:spPr>
          <a:xfrm>
            <a:off x="18016878" y="8872720"/>
            <a:ext cx="5959655" cy="3416320"/>
          </a:xfrm>
          <a:prstGeom prst="rect">
            <a:avLst/>
          </a:prstGeom>
          <a:noFill/>
        </p:spPr>
        <p:txBody>
          <a:bodyPr wrap="square" rtlCol="0">
            <a:spAutoFit/>
          </a:bodyPr>
          <a:lstStyle/>
          <a:p>
            <a:pPr lvl="1" indent="0" algn="l" defTabSz="1828800" hangingPunct="1">
              <a:defRPr/>
            </a:pPr>
            <a:r>
              <a:rPr lang="en-GB" altLang="zh-CN" sz="3600" b="1" kern="1200" dirty="0">
                <a:solidFill>
                  <a:prstClr val="black">
                    <a:lumMod val="75000"/>
                    <a:lumOff val="25000"/>
                  </a:prstClr>
                </a:solidFill>
                <a:latin typeface="微软雅黑" panose="020F0502020204030204"/>
                <a:ea typeface="微软雅黑"/>
                <a:cs typeface="+mn-ea"/>
                <a:sym typeface="+mn-lt"/>
              </a:rPr>
              <a:t>2. Reserve book</a:t>
            </a:r>
            <a:r>
              <a:rPr lang="en-US" altLang="zh-CN" sz="3600" b="1" kern="1200" dirty="0">
                <a:solidFill>
                  <a:prstClr val="black">
                    <a:lumMod val="75000"/>
                    <a:lumOff val="25000"/>
                  </a:prstClr>
                </a:solidFill>
                <a:latin typeface="微软雅黑" panose="020F0502020204030204"/>
                <a:ea typeface="微软雅黑"/>
                <a:cs typeface="+mn-ea"/>
                <a:sym typeface="+mn-lt"/>
              </a:rPr>
              <a:t>s</a:t>
            </a:r>
          </a:p>
          <a:p>
            <a:pPr marL="571500" lvl="1" indent="-571500" algn="l" defTabSz="1828800" hangingPunct="1">
              <a:buFont typeface="Wingdings" panose="05000000000000000000" pitchFamily="2" charset="2"/>
              <a:buChar char="l"/>
              <a:defRPr/>
            </a:pPr>
            <a:r>
              <a:rPr lang="en-US" altLang="zh-CN" sz="3600" kern="1200" dirty="0">
                <a:solidFill>
                  <a:schemeClr val="tx1">
                    <a:lumMod val="75000"/>
                    <a:lumOff val="25000"/>
                  </a:schemeClr>
                </a:solidFill>
                <a:latin typeface="微软雅黑" panose="020F0502020204030204"/>
                <a:ea typeface="微软雅黑"/>
              </a:rPr>
              <a:t>Borrowed / In other branches</a:t>
            </a:r>
          </a:p>
          <a:p>
            <a:pPr marL="571500" lvl="1" indent="-571500" algn="l" defTabSz="1828800" hangingPunct="1">
              <a:buFont typeface="Wingdings" panose="05000000000000000000" pitchFamily="2" charset="2"/>
              <a:buChar char="l"/>
              <a:defRPr/>
            </a:pPr>
            <a:r>
              <a:rPr lang="en-US" altLang="zh-CN" sz="3600" kern="1200" dirty="0">
                <a:solidFill>
                  <a:srgbClr val="992E2B"/>
                </a:solidFill>
                <a:latin typeface="微软雅黑" panose="020F0502020204030204"/>
                <a:ea typeface="微软雅黑"/>
                <a:cs typeface="+mn-ea"/>
                <a:sym typeface="+mn-lt"/>
              </a:rPr>
              <a:t>30</a:t>
            </a:r>
            <a:r>
              <a:rPr lang="en-US" altLang="zh-CN" sz="3600" kern="1200" dirty="0">
                <a:solidFill>
                  <a:prstClr val="black"/>
                </a:solidFill>
                <a:latin typeface="微软雅黑" panose="020F0502020204030204"/>
                <a:ea typeface="微软雅黑"/>
                <a:cs typeface="+mn-ea"/>
                <a:sym typeface="+mn-lt"/>
              </a:rPr>
              <a:t> </a:t>
            </a:r>
            <a:r>
              <a:rPr lang="en-US" altLang="zh-CN" sz="3600" kern="1200" dirty="0">
                <a:solidFill>
                  <a:schemeClr val="tx1">
                    <a:lumMod val="75000"/>
                    <a:lumOff val="25000"/>
                  </a:schemeClr>
                </a:solidFill>
                <a:latin typeface="微软雅黑" panose="020F0502020204030204"/>
                <a:ea typeface="微软雅黑"/>
                <a:cs typeface="+mn-ea"/>
                <a:sym typeface="+mn-lt"/>
              </a:rPr>
              <a:t>Books</a:t>
            </a:r>
          </a:p>
          <a:p>
            <a:pPr marL="571500" lvl="1" indent="-571500" algn="l" defTabSz="1828800" hangingPunct="1">
              <a:buFont typeface="Wingdings" panose="05000000000000000000" pitchFamily="2" charset="2"/>
              <a:buChar char="l"/>
              <a:defRPr/>
            </a:pPr>
            <a:r>
              <a:rPr lang="en-GB" altLang="zh-CN" sz="3600" kern="1200" dirty="0">
                <a:solidFill>
                  <a:prstClr val="black">
                    <a:lumMod val="75000"/>
                    <a:lumOff val="25000"/>
                  </a:prstClr>
                </a:solidFill>
                <a:latin typeface="微软雅黑" panose="020F0502020204030204"/>
                <a:ea typeface="微软雅黑"/>
                <a:cs typeface="+mn-ea"/>
                <a:sym typeface="+mn-lt"/>
              </a:rPr>
              <a:t>Pick-up at Information Desk</a:t>
            </a:r>
          </a:p>
        </p:txBody>
      </p:sp>
      <p:sp>
        <p:nvSpPr>
          <p:cNvPr id="34" name="文本框 33">
            <a:extLst>
              <a:ext uri="{FF2B5EF4-FFF2-40B4-BE49-F238E27FC236}">
                <a16:creationId xmlns:a16="http://schemas.microsoft.com/office/drawing/2014/main" id="{936864C2-84AD-CF9A-D6E8-8F5CD4FAE4FD}"/>
              </a:ext>
            </a:extLst>
          </p:cNvPr>
          <p:cNvSpPr txBox="1"/>
          <p:nvPr/>
        </p:nvSpPr>
        <p:spPr>
          <a:xfrm>
            <a:off x="22418232" y="6369724"/>
            <a:ext cx="5912291" cy="646331"/>
          </a:xfrm>
          <a:prstGeom prst="rect">
            <a:avLst/>
          </a:prstGeom>
          <a:noFill/>
        </p:spPr>
        <p:txBody>
          <a:bodyPr wrap="square" rtlCol="0">
            <a:spAutoFit/>
          </a:bodyPr>
          <a:lstStyle/>
          <a:p>
            <a:pPr lvl="1" indent="0" algn="l" defTabSz="1828800" fontAlgn="base" hangingPunct="1">
              <a:spcBef>
                <a:spcPct val="0"/>
              </a:spcBef>
              <a:spcAft>
                <a:spcPct val="0"/>
              </a:spcAft>
              <a:defRPr/>
            </a:pPr>
            <a:r>
              <a:rPr lang="en-US" altLang="zh-CN" sz="3600" b="1" kern="1200" dirty="0">
                <a:solidFill>
                  <a:schemeClr val="bg1"/>
                </a:solidFill>
                <a:latin typeface="微软雅黑" panose="020F0502020204030204"/>
                <a:ea typeface="微软雅黑"/>
                <a:cs typeface="+mn-ea"/>
                <a:sym typeface="+mn-lt"/>
              </a:rPr>
              <a:t>……</a:t>
            </a:r>
            <a:endParaRPr lang="en-GB" altLang="zh-CN" sz="3600" b="1" kern="1200" dirty="0">
              <a:solidFill>
                <a:schemeClr val="bg1"/>
              </a:solidFill>
              <a:latin typeface="微软雅黑" panose="020F0502020204030204"/>
              <a:ea typeface="微软雅黑"/>
              <a:cs typeface="+mn-ea"/>
              <a:sym typeface="+mn-lt"/>
            </a:endParaRPr>
          </a:p>
        </p:txBody>
      </p:sp>
      <p:sp>
        <p:nvSpPr>
          <p:cNvPr id="35" name="文本框 34">
            <a:extLst>
              <a:ext uri="{FF2B5EF4-FFF2-40B4-BE49-F238E27FC236}">
                <a16:creationId xmlns:a16="http://schemas.microsoft.com/office/drawing/2014/main" id="{17ACA209-00B7-7DD1-A7A2-8095FE408CEC}"/>
              </a:ext>
            </a:extLst>
          </p:cNvPr>
          <p:cNvSpPr txBox="1"/>
          <p:nvPr/>
        </p:nvSpPr>
        <p:spPr>
          <a:xfrm>
            <a:off x="19110495" y="4202105"/>
            <a:ext cx="8658461" cy="1754326"/>
          </a:xfrm>
          <a:prstGeom prst="rect">
            <a:avLst/>
          </a:prstGeom>
          <a:noFill/>
        </p:spPr>
        <p:txBody>
          <a:bodyPr wrap="square" rtlCol="0">
            <a:spAutoFit/>
          </a:bodyPr>
          <a:lstStyle/>
          <a:p>
            <a:pPr lvl="1" indent="0" algn="l" defTabSz="1828800" fontAlgn="base" hangingPunct="1">
              <a:spcBef>
                <a:spcPct val="0"/>
              </a:spcBef>
              <a:spcAft>
                <a:spcPct val="0"/>
              </a:spcAft>
              <a:defRPr/>
            </a:pPr>
            <a:r>
              <a:rPr lang="en-US" altLang="zh-CN" sz="3600" b="1" kern="1200" dirty="0">
                <a:solidFill>
                  <a:schemeClr val="bg1"/>
                </a:solidFill>
                <a:latin typeface="微软雅黑" panose="020F0502020204030204"/>
                <a:ea typeface="微软雅黑"/>
                <a:cs typeface="+mn-ea"/>
                <a:sym typeface="+mn-lt"/>
              </a:rPr>
              <a:t>3. Search for e-books</a:t>
            </a:r>
          </a:p>
          <a:p>
            <a:pPr lvl="1" indent="0" algn="l" defTabSz="1828800" fontAlgn="base" hangingPunct="1">
              <a:spcBef>
                <a:spcPct val="0"/>
              </a:spcBef>
              <a:spcAft>
                <a:spcPct val="0"/>
              </a:spcAft>
              <a:defRPr/>
            </a:pPr>
            <a:r>
              <a:rPr lang="en-US" altLang="zh-CN" sz="3600" b="1" kern="1200" dirty="0">
                <a:solidFill>
                  <a:schemeClr val="bg1"/>
                </a:solidFill>
                <a:latin typeface="微软雅黑" panose="020F0502020204030204"/>
                <a:ea typeface="微软雅黑"/>
                <a:cs typeface="+mn-ea"/>
                <a:sym typeface="+mn-lt"/>
              </a:rPr>
              <a:t>   in database or </a:t>
            </a:r>
          </a:p>
          <a:p>
            <a:pPr lvl="1" indent="0" algn="l" defTabSz="1828800" fontAlgn="base" hangingPunct="1">
              <a:spcBef>
                <a:spcPct val="0"/>
              </a:spcBef>
              <a:spcAft>
                <a:spcPct val="0"/>
              </a:spcAft>
              <a:defRPr/>
            </a:pPr>
            <a:r>
              <a:rPr lang="en-US" altLang="zh-CN" sz="3600" b="1" kern="1200" dirty="0">
                <a:solidFill>
                  <a:schemeClr val="bg1"/>
                </a:solidFill>
                <a:latin typeface="微软雅黑" panose="020F0502020204030204"/>
                <a:ea typeface="微软雅黑"/>
                <a:cs typeface="+mn-ea"/>
                <a:sym typeface="+mn-lt"/>
              </a:rPr>
              <a:t>     e-journals/e-books</a:t>
            </a:r>
            <a:endParaRPr lang="en-GB" altLang="zh-CN" sz="3600" b="1" kern="1200" dirty="0">
              <a:solidFill>
                <a:schemeClr val="bg1"/>
              </a:solidFill>
              <a:latin typeface="微软雅黑" panose="020F0502020204030204"/>
              <a:ea typeface="微软雅黑"/>
              <a:cs typeface="+mn-ea"/>
              <a:sym typeface="+mn-lt"/>
            </a:endParaRPr>
          </a:p>
        </p:txBody>
      </p:sp>
    </p:spTree>
    <p:extLst>
      <p:ext uri="{BB962C8B-B14F-4D97-AF65-F5344CB8AC3E}">
        <p14:creationId xmlns:p14="http://schemas.microsoft.com/office/powerpoint/2010/main" val="3455744257"/>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706784-A0D9-4125-8A74-1959A1566C50}"/>
              </a:ext>
            </a:extLst>
          </p:cNvPr>
          <p:cNvSpPr/>
          <p:nvPr/>
        </p:nvSpPr>
        <p:spPr>
          <a:xfrm>
            <a:off x="2" y="0"/>
            <a:ext cx="24384000"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87" name="TextBox 72">
            <a:extLst>
              <a:ext uri="{FF2B5EF4-FFF2-40B4-BE49-F238E27FC236}">
                <a16:creationId xmlns:a16="http://schemas.microsoft.com/office/drawing/2014/main" id="{D85CEAB1-A015-45D8-9125-8E3B71FB237F}"/>
              </a:ext>
            </a:extLst>
          </p:cNvPr>
          <p:cNvSpPr txBox="1"/>
          <p:nvPr/>
        </p:nvSpPr>
        <p:spPr>
          <a:xfrm>
            <a:off x="2395088" y="1718493"/>
            <a:ext cx="7283096"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4074">
              <a:defRPr/>
            </a:pPr>
            <a:r>
              <a:rPr lang="en-GB" altLang="zh-CN" sz="4800" kern="0" dirty="0">
                <a:solidFill>
                  <a:sysClr val="windowText" lastClr="000000">
                    <a:lumMod val="65000"/>
                    <a:lumOff val="35000"/>
                  </a:sysClr>
                </a:solidFill>
                <a:latin typeface="微软雅黑" panose="020F0502020204030204"/>
                <a:ea typeface="微软雅黑"/>
                <a:cs typeface="+mn-ea"/>
                <a:sym typeface="+mn-lt"/>
              </a:rPr>
              <a:t>Journals Access</a:t>
            </a:r>
            <a:endParaRPr lang="zh-CN" altLang="en-US" sz="4800" kern="0" dirty="0">
              <a:solidFill>
                <a:sysClr val="windowText" lastClr="000000">
                  <a:lumMod val="65000"/>
                  <a:lumOff val="35000"/>
                </a:sysClr>
              </a:solidFill>
              <a:latin typeface="微软雅黑" panose="020F0502020204030204"/>
              <a:ea typeface="微软雅黑"/>
              <a:cs typeface="+mn-ea"/>
              <a:sym typeface="+mn-lt"/>
            </a:endParaRPr>
          </a:p>
        </p:txBody>
      </p:sp>
      <p:sp>
        <p:nvSpPr>
          <p:cNvPr id="13" name="TextBox 9">
            <a:extLst>
              <a:ext uri="{FF2B5EF4-FFF2-40B4-BE49-F238E27FC236}">
                <a16:creationId xmlns:a16="http://schemas.microsoft.com/office/drawing/2014/main" id="{16D59ABC-76E2-4F3C-BDB9-79EA180BD3B2}"/>
              </a:ext>
            </a:extLst>
          </p:cNvPr>
          <p:cNvSpPr txBox="1"/>
          <p:nvPr/>
        </p:nvSpPr>
        <p:spPr>
          <a:xfrm>
            <a:off x="7845753" y="3143856"/>
            <a:ext cx="13883279" cy="3340210"/>
          </a:xfrm>
          <a:prstGeom prst="rect">
            <a:avLst/>
          </a:prstGeom>
          <a:noFill/>
        </p:spPr>
        <p:txBody>
          <a:bodyPr wrap="square" lIns="0" tIns="0" rIns="0" bIns="0" rtlCol="0">
            <a:spAutoFit/>
          </a:bodyPr>
          <a:lstStyle>
            <a:defPPr>
              <a:defRPr lang="zh-CN"/>
            </a:defPPr>
            <a:lvl1pPr algn="just">
              <a:lnSpc>
                <a:spcPct val="150000"/>
              </a:lnSpc>
              <a:defRPr sz="1000">
                <a:solidFill>
                  <a:schemeClr val="tx1">
                    <a:lumMod val="65000"/>
                    <a:lumOff val="35000"/>
                  </a:schemeClr>
                </a:solidFill>
                <a:latin typeface="微软雅黑" pitchFamily="34" charset="-122"/>
                <a:ea typeface="微软雅黑" pitchFamily="34" charset="-122"/>
              </a:defRPr>
            </a:lvl1pPr>
          </a:lstStyle>
          <a:p>
            <a:pPr algn="l" defTabSz="1828800" fontAlgn="base" hangingPunct="1">
              <a:spcBef>
                <a:spcPct val="0"/>
              </a:spcBef>
              <a:spcAft>
                <a:spcPct val="0"/>
              </a:spcAft>
              <a:defRPr/>
            </a:pPr>
            <a:r>
              <a:rPr lang="en-GB" altLang="zh-CN" sz="3600" b="1" kern="1200" dirty="0">
                <a:solidFill>
                  <a:prstClr val="black">
                    <a:lumMod val="65000"/>
                    <a:lumOff val="35000"/>
                  </a:prstClr>
                </a:solidFill>
                <a:latin typeface="微软雅黑" panose="020F0502020204030204"/>
                <a:ea typeface="微软雅黑"/>
                <a:cs typeface="+mn-ea"/>
                <a:sym typeface="+mn-lt"/>
              </a:rPr>
              <a:t>1. Periodical  &amp; Magazine Bookshelf</a:t>
            </a:r>
          </a:p>
          <a:p>
            <a:pPr algn="l" defTabSz="1828800" fontAlgn="base" hangingPunct="1">
              <a:spcBef>
                <a:spcPct val="0"/>
              </a:spcBef>
              <a:spcAft>
                <a:spcPct val="0"/>
              </a:spcAft>
              <a:defRPr/>
            </a:pPr>
            <a:r>
              <a:rPr lang="en-GB" altLang="zh-CN" sz="2800" b="1" kern="1200" dirty="0">
                <a:solidFill>
                  <a:prstClr val="black">
                    <a:lumMod val="65000"/>
                    <a:lumOff val="35000"/>
                  </a:prstClr>
                </a:solidFill>
                <a:latin typeface="微软雅黑" panose="020F0502020204030204"/>
                <a:ea typeface="微软雅黑"/>
                <a:cs typeface="+mn-ea"/>
                <a:sym typeface="+mn-lt"/>
              </a:rPr>
              <a:t>Categories: 2</a:t>
            </a:r>
            <a:r>
              <a:rPr lang="en-US" altLang="zh-CN" sz="2800" b="1" kern="1200" dirty="0">
                <a:solidFill>
                  <a:prstClr val="black">
                    <a:lumMod val="65000"/>
                    <a:lumOff val="35000"/>
                  </a:prstClr>
                </a:solidFill>
                <a:latin typeface="微软雅黑" panose="020F0502020204030204"/>
                <a:ea typeface="微软雅黑"/>
                <a:cs typeface="+mn-ea"/>
                <a:sym typeface="+mn-lt"/>
              </a:rPr>
              <a:t>1</a:t>
            </a:r>
            <a:r>
              <a:rPr lang="en-GB" altLang="zh-CN" sz="2800" b="1" kern="1200" dirty="0">
                <a:solidFill>
                  <a:prstClr val="black">
                    <a:lumMod val="65000"/>
                    <a:lumOff val="35000"/>
                  </a:prstClr>
                </a:solidFill>
                <a:latin typeface="微软雅黑" panose="020F0502020204030204"/>
                <a:ea typeface="微软雅黑"/>
                <a:cs typeface="+mn-ea"/>
                <a:sym typeface="+mn-lt"/>
              </a:rPr>
              <a:t> </a:t>
            </a:r>
          </a:p>
          <a:p>
            <a:pPr algn="l" defTabSz="1828800" fontAlgn="base" hangingPunct="1">
              <a:spcBef>
                <a:spcPct val="0"/>
              </a:spcBef>
              <a:spcAft>
                <a:spcPct val="0"/>
              </a:spcAft>
              <a:defRPr/>
            </a:pPr>
            <a:r>
              <a:rPr lang="en-GB" altLang="zh-CN" sz="2800" kern="1200" dirty="0">
                <a:solidFill>
                  <a:prstClr val="black">
                    <a:lumMod val="65000"/>
                    <a:lumOff val="35000"/>
                  </a:prstClr>
                </a:solidFill>
                <a:latin typeface="微软雅黑" panose="020F0502020204030204"/>
                <a:ea typeface="微软雅黑"/>
                <a:cs typeface="+mn-ea"/>
                <a:sym typeface="+mn-lt"/>
              </a:rPr>
              <a:t>High-affect-factor international Magazines </a:t>
            </a:r>
            <a:r>
              <a:rPr lang="en-GB" altLang="zh-CN" sz="2800" kern="1200" dirty="0" err="1">
                <a:solidFill>
                  <a:prstClr val="black">
                    <a:lumMod val="65000"/>
                    <a:lumOff val="35000"/>
                  </a:prstClr>
                </a:solidFill>
                <a:latin typeface="微软雅黑" panose="020F0502020204030204"/>
                <a:ea typeface="微软雅黑"/>
                <a:cs typeface="+mn-ea"/>
                <a:sym typeface="+mn-lt"/>
              </a:rPr>
              <a:t>Eg</a:t>
            </a:r>
            <a:r>
              <a:rPr lang="en-GB" altLang="zh-CN" sz="2800" kern="1200" dirty="0">
                <a:solidFill>
                  <a:prstClr val="black">
                    <a:lumMod val="65000"/>
                    <a:lumOff val="35000"/>
                  </a:prstClr>
                </a:solidFill>
                <a:latin typeface="微软雅黑" panose="020F0502020204030204"/>
                <a:ea typeface="微软雅黑"/>
                <a:cs typeface="+mn-ea"/>
                <a:sym typeface="+mn-lt"/>
              </a:rPr>
              <a:t>: Nature, Science, Economist</a:t>
            </a:r>
          </a:p>
          <a:p>
            <a:pPr algn="l" defTabSz="1828800" fontAlgn="base" hangingPunct="1">
              <a:spcBef>
                <a:spcPct val="0"/>
              </a:spcBef>
              <a:spcAft>
                <a:spcPct val="0"/>
              </a:spcAft>
              <a:defRPr/>
            </a:pPr>
            <a:r>
              <a:rPr lang="en-GB" altLang="zh-CN" sz="2800" b="1" kern="1200" dirty="0">
                <a:solidFill>
                  <a:prstClr val="black">
                    <a:lumMod val="65000"/>
                    <a:lumOff val="35000"/>
                  </a:prstClr>
                </a:solidFill>
                <a:latin typeface="微软雅黑" panose="020F0502020204030204"/>
                <a:ea typeface="微软雅黑"/>
                <a:cs typeface="+mn-ea"/>
                <a:sym typeface="+mn-lt"/>
              </a:rPr>
              <a:t>Location: Second Floor</a:t>
            </a:r>
          </a:p>
          <a:p>
            <a:pPr algn="l" defTabSz="1828800" fontAlgn="base" hangingPunct="1">
              <a:spcBef>
                <a:spcPct val="0"/>
              </a:spcBef>
              <a:spcAft>
                <a:spcPct val="0"/>
              </a:spcAft>
              <a:defRPr/>
            </a:pPr>
            <a:r>
              <a:rPr lang="en-GB" altLang="zh-CN" sz="2800" b="1" kern="1200" dirty="0">
                <a:solidFill>
                  <a:prstClr val="black">
                    <a:lumMod val="65000"/>
                    <a:lumOff val="35000"/>
                  </a:prstClr>
                </a:solidFill>
                <a:latin typeface="微软雅黑" panose="020F0502020204030204"/>
                <a:ea typeface="微软雅黑"/>
                <a:cs typeface="+mn-ea"/>
                <a:sym typeface="+mn-lt"/>
              </a:rPr>
              <a:t>Rule: For Reading Only</a:t>
            </a:r>
            <a:endParaRPr lang="zh-CN" altLang="en-US" sz="2800" b="1" kern="1200" dirty="0">
              <a:solidFill>
                <a:prstClr val="black">
                  <a:lumMod val="65000"/>
                  <a:lumOff val="35000"/>
                </a:prstClr>
              </a:solidFill>
              <a:latin typeface="微软雅黑" panose="020F0502020204030204"/>
              <a:ea typeface="微软雅黑"/>
              <a:cs typeface="+mn-ea"/>
              <a:sym typeface="+mn-lt"/>
            </a:endParaRPr>
          </a:p>
        </p:txBody>
      </p:sp>
      <p:grpSp>
        <p:nvGrpSpPr>
          <p:cNvPr id="9" name="组合 8">
            <a:extLst>
              <a:ext uri="{FF2B5EF4-FFF2-40B4-BE49-F238E27FC236}">
                <a16:creationId xmlns:a16="http://schemas.microsoft.com/office/drawing/2014/main" id="{228CBD4C-95EC-45F7-AA09-8F2B57C2D298}"/>
              </a:ext>
            </a:extLst>
          </p:cNvPr>
          <p:cNvGrpSpPr/>
          <p:nvPr/>
        </p:nvGrpSpPr>
        <p:grpSpPr>
          <a:xfrm rot="1445174">
            <a:off x="11736940" y="8659906"/>
            <a:ext cx="3785542" cy="2943522"/>
            <a:chOff x="6955492" y="911878"/>
            <a:chExt cx="1892771" cy="1471761"/>
          </a:xfrm>
          <a:solidFill>
            <a:srgbClr val="153C78"/>
          </a:solidFill>
        </p:grpSpPr>
        <p:sp>
          <p:nvSpPr>
            <p:cNvPr id="12" name="椭圆 34">
              <a:extLst>
                <a:ext uri="{FF2B5EF4-FFF2-40B4-BE49-F238E27FC236}">
                  <a16:creationId xmlns:a16="http://schemas.microsoft.com/office/drawing/2014/main" id="{58F86BB7-77AD-405E-81D1-FC57C24B933A}"/>
                </a:ext>
              </a:extLst>
            </p:cNvPr>
            <p:cNvSpPr/>
            <p:nvPr/>
          </p:nvSpPr>
          <p:spPr>
            <a:xfrm rot="6472178" flipH="1">
              <a:off x="7165997" y="701373"/>
              <a:ext cx="1471761" cy="1892771"/>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base" hangingPunct="1">
                <a:spcBef>
                  <a:spcPct val="0"/>
                </a:spcBef>
                <a:spcAft>
                  <a:spcPct val="0"/>
                </a:spcAft>
                <a:defRPr/>
              </a:pPr>
              <a:endParaRPr lang="zh-CN" altLang="en-US" sz="3600" kern="1200">
                <a:solidFill>
                  <a:prstClr val="black">
                    <a:lumMod val="65000"/>
                    <a:lumOff val="35000"/>
                  </a:prstClr>
                </a:solidFill>
                <a:latin typeface="微软雅黑" panose="020F0502020204030204"/>
                <a:ea typeface="微软雅黑"/>
                <a:cs typeface="+mn-ea"/>
                <a:sym typeface="+mn-lt"/>
              </a:endParaRPr>
            </a:p>
          </p:txBody>
        </p:sp>
        <p:sp>
          <p:nvSpPr>
            <p:cNvPr id="17" name="TextBox 13">
              <a:extLst>
                <a:ext uri="{FF2B5EF4-FFF2-40B4-BE49-F238E27FC236}">
                  <a16:creationId xmlns:a16="http://schemas.microsoft.com/office/drawing/2014/main" id="{68FEF0E4-9260-4E58-B87D-DA669284B0B7}"/>
                </a:ext>
              </a:extLst>
            </p:cNvPr>
            <p:cNvSpPr txBox="1"/>
            <p:nvPr/>
          </p:nvSpPr>
          <p:spPr>
            <a:xfrm>
              <a:off x="7118037" y="1436033"/>
              <a:ext cx="1169262" cy="323166"/>
            </a:xfrm>
            <a:prstGeom prst="rect">
              <a:avLst/>
            </a:prstGeom>
            <a:grpFill/>
          </p:spPr>
          <p:txBody>
            <a:bodyPr wrap="none">
              <a:spAutoFit/>
            </a:bodyPr>
            <a:lstStyle/>
            <a:p>
              <a:pPr defTabSz="1828800" hangingPunct="1">
                <a:defRPr/>
              </a:pPr>
              <a:r>
                <a:rPr lang="en-GB" altLang="zh-CN" sz="3600" b="1" kern="1200" dirty="0">
                  <a:solidFill>
                    <a:prstClr val="white"/>
                  </a:solidFill>
                  <a:latin typeface="微软雅黑" panose="020F0502020204030204"/>
                  <a:ea typeface="微软雅黑"/>
                  <a:cs typeface="+mn-ea"/>
                  <a:sym typeface="+mn-lt"/>
                </a:rPr>
                <a:t>Database</a:t>
              </a:r>
              <a:endParaRPr lang="zh-CN" altLang="en-US" sz="3600" b="1" kern="1200" dirty="0">
                <a:solidFill>
                  <a:prstClr val="white"/>
                </a:solidFill>
                <a:latin typeface="微软雅黑" panose="020F0502020204030204"/>
                <a:ea typeface="微软雅黑"/>
                <a:cs typeface="+mn-ea"/>
                <a:sym typeface="+mn-lt"/>
              </a:endParaRPr>
            </a:p>
          </p:txBody>
        </p:sp>
      </p:grpSp>
      <p:pic>
        <p:nvPicPr>
          <p:cNvPr id="26" name="图片 25">
            <a:extLst>
              <a:ext uri="{FF2B5EF4-FFF2-40B4-BE49-F238E27FC236}">
                <a16:creationId xmlns:a16="http://schemas.microsoft.com/office/drawing/2014/main" id="{A7DBEB2A-7719-D14A-A92C-4D519696921A}"/>
              </a:ext>
            </a:extLst>
          </p:cNvPr>
          <p:cNvPicPr>
            <a:picLocks noChangeAspect="1"/>
          </p:cNvPicPr>
          <p:nvPr/>
        </p:nvPicPr>
        <p:blipFill>
          <a:blip r:embed="rId2"/>
          <a:stretch>
            <a:fillRect/>
          </a:stretch>
        </p:blipFill>
        <p:spPr>
          <a:xfrm>
            <a:off x="1613153" y="2937851"/>
            <a:ext cx="5028279" cy="3432666"/>
          </a:xfrm>
          <a:prstGeom prst="rect">
            <a:avLst/>
          </a:prstGeom>
          <a:ln w="50800">
            <a:solidFill>
              <a:srgbClr val="992E2B"/>
            </a:solidFill>
          </a:ln>
        </p:spPr>
      </p:pic>
      <p:grpSp>
        <p:nvGrpSpPr>
          <p:cNvPr id="25" name="组合 24">
            <a:extLst>
              <a:ext uri="{FF2B5EF4-FFF2-40B4-BE49-F238E27FC236}">
                <a16:creationId xmlns:a16="http://schemas.microsoft.com/office/drawing/2014/main" id="{3E97FB43-7B05-C14C-8F64-62153E2FC612}"/>
              </a:ext>
            </a:extLst>
          </p:cNvPr>
          <p:cNvGrpSpPr/>
          <p:nvPr/>
        </p:nvGrpSpPr>
        <p:grpSpPr>
          <a:xfrm>
            <a:off x="233565" y="1616859"/>
            <a:ext cx="1932119" cy="1015664"/>
            <a:chOff x="187141" y="207191"/>
            <a:chExt cx="832248" cy="507832"/>
          </a:xfrm>
        </p:grpSpPr>
        <p:sp>
          <p:nvSpPr>
            <p:cNvPr id="27" name="矩形: 圆角 1">
              <a:extLst>
                <a:ext uri="{FF2B5EF4-FFF2-40B4-BE49-F238E27FC236}">
                  <a16:creationId xmlns:a16="http://schemas.microsoft.com/office/drawing/2014/main" id="{54610E51-6403-A149-A149-3537B4CD297B}"/>
                </a:ext>
              </a:extLst>
            </p:cNvPr>
            <p:cNvSpPr/>
            <p:nvPr/>
          </p:nvSpPr>
          <p:spPr>
            <a:xfrm>
              <a:off x="187141" y="268190"/>
              <a:ext cx="720000" cy="432000"/>
            </a:xfrm>
            <a:prstGeom prst="roundRect">
              <a:avLst/>
            </a:prstGeom>
            <a:solidFill>
              <a:srgbClr val="153C78"/>
            </a:solidFill>
            <a:ln w="28575">
              <a:solidFill>
                <a:srgbClr val="153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defRPr/>
              </a:pPr>
              <a:endParaRPr lang="zh-CN" altLang="en-US" sz="3600" kern="1200">
                <a:solidFill>
                  <a:prstClr val="white"/>
                </a:solidFill>
                <a:latin typeface="微软雅黑" panose="020F0502020204030204"/>
                <a:ea typeface="微软雅黑"/>
                <a:cs typeface="+mn-ea"/>
                <a:sym typeface="+mn-lt"/>
              </a:endParaRPr>
            </a:p>
          </p:txBody>
        </p:sp>
        <p:sp>
          <p:nvSpPr>
            <p:cNvPr id="28" name="文本框 27">
              <a:extLst>
                <a:ext uri="{FF2B5EF4-FFF2-40B4-BE49-F238E27FC236}">
                  <a16:creationId xmlns:a16="http://schemas.microsoft.com/office/drawing/2014/main" id="{3E8F7831-A65C-9945-BC62-D4BB05474376}"/>
                </a:ext>
              </a:extLst>
            </p:cNvPr>
            <p:cNvSpPr txBox="1"/>
            <p:nvPr/>
          </p:nvSpPr>
          <p:spPr>
            <a:xfrm>
              <a:off x="187141" y="207191"/>
              <a:ext cx="832248" cy="507832"/>
            </a:xfrm>
            <a:prstGeom prst="rect">
              <a:avLst/>
            </a:prstGeom>
            <a:solidFill>
              <a:srgbClr val="992E2B"/>
            </a:solidFill>
          </p:spPr>
          <p:txBody>
            <a:bodyPr wrap="square" rtlCol="0">
              <a:spAutoFit/>
            </a:bodyPr>
            <a:lstStyle/>
            <a:p>
              <a:pPr defTabSz="1828800" hangingPunct="1">
                <a:defRPr/>
              </a:pPr>
              <a:r>
                <a:rPr lang="en-US" altLang="zh-CN" sz="6000" kern="1200" dirty="0">
                  <a:solidFill>
                    <a:prstClr val="white"/>
                  </a:solidFill>
                  <a:latin typeface="微软雅黑" panose="020F0502020204030204"/>
                  <a:ea typeface="微软雅黑"/>
                  <a:cs typeface="+mn-ea"/>
                  <a:sym typeface="+mn-lt"/>
                </a:rPr>
                <a:t>4.2</a:t>
              </a:r>
              <a:endParaRPr lang="zh-CN" altLang="en-US" sz="6000" kern="1200" dirty="0">
                <a:solidFill>
                  <a:prstClr val="white"/>
                </a:solidFill>
                <a:latin typeface="微软雅黑" panose="020F0502020204030204"/>
                <a:ea typeface="微软雅黑"/>
                <a:cs typeface="+mn-ea"/>
                <a:sym typeface="+mn-lt"/>
              </a:endParaRPr>
            </a:p>
          </p:txBody>
        </p:sp>
      </p:grpSp>
      <p:pic>
        <p:nvPicPr>
          <p:cNvPr id="5" name="图片 4" descr="文本&#10;&#10;描述已自动生成">
            <a:extLst>
              <a:ext uri="{FF2B5EF4-FFF2-40B4-BE49-F238E27FC236}">
                <a16:creationId xmlns:a16="http://schemas.microsoft.com/office/drawing/2014/main" id="{D9ED384F-A16F-5C09-AAB5-73A08B8654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282" y="458616"/>
            <a:ext cx="6625776" cy="871516"/>
          </a:xfrm>
          <a:prstGeom prst="rect">
            <a:avLst/>
          </a:prstGeom>
        </p:spPr>
      </p:pic>
      <p:pic>
        <p:nvPicPr>
          <p:cNvPr id="6" name="图像" descr="图像">
            <a:extLst>
              <a:ext uri="{FF2B5EF4-FFF2-40B4-BE49-F238E27FC236}">
                <a16:creationId xmlns:a16="http://schemas.microsoft.com/office/drawing/2014/main" id="{769A55C8-EDE9-D921-681B-5A4823E91D57}"/>
              </a:ext>
            </a:extLst>
          </p:cNvPr>
          <p:cNvPicPr>
            <a:picLocks noChangeAspect="1"/>
          </p:cNvPicPr>
          <p:nvPr/>
        </p:nvPicPr>
        <p:blipFill>
          <a:blip r:embed="rId4"/>
          <a:stretch>
            <a:fillRect/>
          </a:stretch>
        </p:blipFill>
        <p:spPr>
          <a:xfrm>
            <a:off x="22328622" y="12448261"/>
            <a:ext cx="1450112" cy="625458"/>
          </a:xfrm>
          <a:prstGeom prst="rect">
            <a:avLst/>
          </a:prstGeom>
          <a:ln w="12700">
            <a:miter lim="400000"/>
            <a:headEnd/>
            <a:tailEnd/>
          </a:ln>
        </p:spPr>
      </p:pic>
      <p:sp>
        <p:nvSpPr>
          <p:cNvPr id="8" name="线条">
            <a:extLst>
              <a:ext uri="{FF2B5EF4-FFF2-40B4-BE49-F238E27FC236}">
                <a16:creationId xmlns:a16="http://schemas.microsoft.com/office/drawing/2014/main" id="{F0906695-57A0-1458-790D-DAFB4FE5342E}"/>
              </a:ext>
            </a:extLst>
          </p:cNvPr>
          <p:cNvSpPr/>
          <p:nvPr/>
        </p:nvSpPr>
        <p:spPr>
          <a:xfrm>
            <a:off x="111359" y="12760989"/>
            <a:ext cx="21305350" cy="2"/>
          </a:xfrm>
          <a:prstGeom prst="line">
            <a:avLst/>
          </a:prstGeom>
          <a:ln w="25400">
            <a:solidFill>
              <a:srgbClr val="153C78"/>
            </a:solidFill>
            <a:miter lim="400000"/>
          </a:ln>
        </p:spPr>
        <p:txBody>
          <a:bodyPr lIns="71438" tIns="71438" rIns="71438" bIns="71438" anchor="ctr"/>
          <a:lstStyle/>
          <a:p>
            <a:pPr algn="l" defTabSz="1828800" hangingPunct="1">
              <a:defRPr sz="3200"/>
            </a:pPr>
            <a:endParaRPr sz="3200" kern="1200">
              <a:solidFill>
                <a:prstClr val="black"/>
              </a:solidFill>
              <a:latin typeface="微软雅黑" panose="020F0502020204030204"/>
              <a:ea typeface="微软雅黑"/>
            </a:endParaRPr>
          </a:p>
        </p:txBody>
      </p:sp>
      <p:pic>
        <p:nvPicPr>
          <p:cNvPr id="16" name="Picture 2" descr="图形用户界面, 文本, 应用程序, 聊天或短信&#10;&#10;已自动生成说明">
            <a:extLst>
              <a:ext uri="{FF2B5EF4-FFF2-40B4-BE49-F238E27FC236}">
                <a16:creationId xmlns:a16="http://schemas.microsoft.com/office/drawing/2014/main" id="{797306FA-3EDD-0F38-2BE5-8EBE1DC0F0EC}"/>
              </a:ext>
            </a:extLst>
          </p:cNvPr>
          <p:cNvPicPr>
            <a:picLocks noChangeAspect="1" noChangeArrowheads="1"/>
          </p:cNvPicPr>
          <p:nvPr/>
        </p:nvPicPr>
        <p:blipFill>
          <a:blip r:embed="rId5"/>
          <a:srcRect/>
          <a:stretch/>
        </p:blipFill>
        <p:spPr bwMode="auto">
          <a:xfrm>
            <a:off x="4470489" y="7753023"/>
            <a:ext cx="16854427" cy="4894424"/>
          </a:xfrm>
          <a:prstGeom prst="rect">
            <a:avLst/>
          </a:prstGeom>
          <a:noFill/>
          <a:ln w="50800">
            <a:solidFill>
              <a:srgbClr val="992E2B"/>
            </a:solidFill>
          </a:ln>
          <a:extLst>
            <a:ext uri="{909E8E84-426E-40DD-AFC4-6F175D3DCCD1}">
              <a14:hiddenFill xmlns:a14="http://schemas.microsoft.com/office/drawing/2010/main">
                <a:solidFill>
                  <a:srgbClr val="FFFFFF"/>
                </a:solidFill>
              </a14:hiddenFill>
            </a:ext>
          </a:extLst>
        </p:spPr>
      </p:pic>
      <p:sp>
        <p:nvSpPr>
          <p:cNvPr id="34" name="TextBox 9">
            <a:extLst>
              <a:ext uri="{FF2B5EF4-FFF2-40B4-BE49-F238E27FC236}">
                <a16:creationId xmlns:a16="http://schemas.microsoft.com/office/drawing/2014/main" id="{0D6223E0-5D9C-DE9D-67D6-1612EB6E7D0C}"/>
              </a:ext>
            </a:extLst>
          </p:cNvPr>
          <p:cNvSpPr txBox="1"/>
          <p:nvPr/>
        </p:nvSpPr>
        <p:spPr>
          <a:xfrm>
            <a:off x="733592" y="7667828"/>
            <a:ext cx="3092438" cy="4057073"/>
          </a:xfrm>
          <a:prstGeom prst="rect">
            <a:avLst/>
          </a:prstGeom>
          <a:noFill/>
        </p:spPr>
        <p:txBody>
          <a:bodyPr wrap="square" lIns="0" tIns="0" rIns="0" bIns="0" rtlCol="0">
            <a:spAutoFit/>
          </a:bodyPr>
          <a:lstStyle>
            <a:defPPr>
              <a:defRPr lang="zh-CN"/>
            </a:defPPr>
            <a:lvl1pPr algn="just">
              <a:lnSpc>
                <a:spcPct val="150000"/>
              </a:lnSpc>
              <a:defRPr sz="1000">
                <a:solidFill>
                  <a:schemeClr val="tx1">
                    <a:lumMod val="65000"/>
                    <a:lumOff val="35000"/>
                  </a:schemeClr>
                </a:solidFill>
                <a:latin typeface="微软雅黑" pitchFamily="34" charset="-122"/>
                <a:ea typeface="微软雅黑" pitchFamily="34" charset="-122"/>
              </a:defRPr>
            </a:lvl1pPr>
          </a:lstStyle>
          <a:p>
            <a:pPr algn="r" defTabSz="1828800" fontAlgn="base" hangingPunct="1">
              <a:spcBef>
                <a:spcPct val="0"/>
              </a:spcBef>
              <a:spcAft>
                <a:spcPct val="0"/>
              </a:spcAft>
              <a:defRPr/>
            </a:pPr>
            <a:r>
              <a:rPr lang="en-GB" altLang="zh-CN" sz="3600" b="1" kern="1200" dirty="0">
                <a:solidFill>
                  <a:prstClr val="black">
                    <a:lumMod val="65000"/>
                    <a:lumOff val="35000"/>
                  </a:prstClr>
                </a:solidFill>
                <a:latin typeface="微软雅黑" panose="020F0502020204030204"/>
                <a:ea typeface="微软雅黑"/>
                <a:cs typeface="+mn-ea"/>
                <a:sym typeface="+mn-lt"/>
              </a:rPr>
              <a:t>2. Search </a:t>
            </a:r>
          </a:p>
          <a:p>
            <a:pPr algn="r" defTabSz="1828800" fontAlgn="base" hangingPunct="1">
              <a:spcBef>
                <a:spcPct val="0"/>
              </a:spcBef>
              <a:spcAft>
                <a:spcPct val="0"/>
              </a:spcAft>
              <a:defRPr/>
            </a:pPr>
            <a:r>
              <a:rPr lang="en-GB" altLang="zh-CN" sz="3600" b="1" kern="1200" dirty="0">
                <a:solidFill>
                  <a:prstClr val="black">
                    <a:lumMod val="65000"/>
                    <a:lumOff val="35000"/>
                  </a:prstClr>
                </a:solidFill>
                <a:latin typeface="微软雅黑" panose="020F0502020204030204"/>
                <a:ea typeface="微软雅黑"/>
                <a:cs typeface="+mn-ea"/>
                <a:sym typeface="+mn-lt"/>
              </a:rPr>
              <a:t>E-journals </a:t>
            </a:r>
          </a:p>
          <a:p>
            <a:pPr algn="r" defTabSz="1828800" fontAlgn="base" hangingPunct="1">
              <a:spcBef>
                <a:spcPct val="0"/>
              </a:spcBef>
              <a:spcAft>
                <a:spcPct val="0"/>
              </a:spcAft>
              <a:defRPr/>
            </a:pPr>
            <a:r>
              <a:rPr lang="en-GB" altLang="zh-CN" sz="3600" b="1" kern="1200" dirty="0">
                <a:solidFill>
                  <a:prstClr val="black">
                    <a:lumMod val="65000"/>
                    <a:lumOff val="35000"/>
                  </a:prstClr>
                </a:solidFill>
                <a:latin typeface="微软雅黑" panose="020F0502020204030204"/>
                <a:ea typeface="微软雅黑"/>
                <a:cs typeface="+mn-ea"/>
                <a:sym typeface="+mn-lt"/>
              </a:rPr>
              <a:t>on </a:t>
            </a:r>
          </a:p>
          <a:p>
            <a:pPr algn="r" defTabSz="1828800" fontAlgn="base" hangingPunct="1">
              <a:spcBef>
                <a:spcPct val="0"/>
              </a:spcBef>
              <a:spcAft>
                <a:spcPct val="0"/>
              </a:spcAft>
              <a:defRPr/>
            </a:pPr>
            <a:r>
              <a:rPr lang="en-GB" altLang="zh-CN" sz="3600" b="1" kern="1200" dirty="0">
                <a:solidFill>
                  <a:prstClr val="black">
                    <a:lumMod val="65000"/>
                    <a:lumOff val="35000"/>
                  </a:prstClr>
                </a:solidFill>
                <a:latin typeface="微软雅黑" panose="020F0502020204030204"/>
                <a:ea typeface="微软雅黑"/>
                <a:cs typeface="+mn-ea"/>
                <a:sym typeface="+mn-lt"/>
              </a:rPr>
              <a:t>library website</a:t>
            </a:r>
          </a:p>
        </p:txBody>
      </p:sp>
      <p:sp>
        <p:nvSpPr>
          <p:cNvPr id="35" name="矩形 34">
            <a:extLst>
              <a:ext uri="{FF2B5EF4-FFF2-40B4-BE49-F238E27FC236}">
                <a16:creationId xmlns:a16="http://schemas.microsoft.com/office/drawing/2014/main" id="{BBAED6CD-B736-2D49-734B-679DA4403719}"/>
              </a:ext>
            </a:extLst>
          </p:cNvPr>
          <p:cNvSpPr/>
          <p:nvPr/>
        </p:nvSpPr>
        <p:spPr>
          <a:xfrm>
            <a:off x="4847017" y="11805979"/>
            <a:ext cx="2153041" cy="642281"/>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a:extLst>
              <a:ext uri="{FF2B5EF4-FFF2-40B4-BE49-F238E27FC236}">
                <a16:creationId xmlns:a16="http://schemas.microsoft.com/office/drawing/2014/main" id="{1A925BA7-C06A-D36C-7895-8EF5A407722C}"/>
              </a:ext>
            </a:extLst>
          </p:cNvPr>
          <p:cNvSpPr/>
          <p:nvPr/>
        </p:nvSpPr>
        <p:spPr>
          <a:xfrm>
            <a:off x="9264317" y="10002887"/>
            <a:ext cx="9649325" cy="749566"/>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箭头: 上 36">
            <a:extLst>
              <a:ext uri="{FF2B5EF4-FFF2-40B4-BE49-F238E27FC236}">
                <a16:creationId xmlns:a16="http://schemas.microsoft.com/office/drawing/2014/main" id="{B4D67ECA-A401-0775-9083-5B3F3B87615C}"/>
              </a:ext>
            </a:extLst>
          </p:cNvPr>
          <p:cNvSpPr/>
          <p:nvPr/>
        </p:nvSpPr>
        <p:spPr>
          <a:xfrm rot="-1560000">
            <a:off x="19627201" y="10648886"/>
            <a:ext cx="444154" cy="444154"/>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8" name="Picture 6">
            <a:extLst>
              <a:ext uri="{FF2B5EF4-FFF2-40B4-BE49-F238E27FC236}">
                <a16:creationId xmlns:a16="http://schemas.microsoft.com/office/drawing/2014/main" id="{D05D3DB7-5D85-8A39-BCA9-2C13F4804F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4411227" y="6577979"/>
            <a:ext cx="11296527" cy="6099886"/>
          </a:xfrm>
          <a:prstGeom prst="rect">
            <a:avLst/>
          </a:prstGeom>
          <a:noFill/>
          <a:ln w="50800">
            <a:solidFill>
              <a:srgbClr val="992E2B"/>
            </a:solidFill>
          </a:ln>
          <a:extLst>
            <a:ext uri="{909E8E84-426E-40DD-AFC4-6F175D3DCCD1}">
              <a14:hiddenFill xmlns:a14="http://schemas.microsoft.com/office/drawing/2010/main">
                <a:solidFill>
                  <a:srgbClr val="FFFFFF"/>
                </a:solidFill>
              </a14:hiddenFill>
            </a:ext>
          </a:extLst>
        </p:spPr>
      </p:pic>
      <p:sp>
        <p:nvSpPr>
          <p:cNvPr id="39" name="TextBox 9">
            <a:extLst>
              <a:ext uri="{FF2B5EF4-FFF2-40B4-BE49-F238E27FC236}">
                <a16:creationId xmlns:a16="http://schemas.microsoft.com/office/drawing/2014/main" id="{361AE787-D90E-93E9-C50E-0CE2788244BD}"/>
              </a:ext>
            </a:extLst>
          </p:cNvPr>
          <p:cNvSpPr txBox="1"/>
          <p:nvPr/>
        </p:nvSpPr>
        <p:spPr>
          <a:xfrm>
            <a:off x="21901997" y="5597716"/>
            <a:ext cx="3092438" cy="3226076"/>
          </a:xfrm>
          <a:prstGeom prst="rect">
            <a:avLst/>
          </a:prstGeom>
          <a:noFill/>
        </p:spPr>
        <p:txBody>
          <a:bodyPr wrap="square" lIns="0" tIns="0" rIns="0" bIns="0" rtlCol="0">
            <a:spAutoFit/>
          </a:bodyPr>
          <a:lstStyle>
            <a:defPPr>
              <a:defRPr lang="zh-CN"/>
            </a:defPPr>
            <a:lvl1pPr algn="just">
              <a:lnSpc>
                <a:spcPct val="150000"/>
              </a:lnSpc>
              <a:defRPr sz="1000">
                <a:solidFill>
                  <a:schemeClr val="tx1">
                    <a:lumMod val="65000"/>
                    <a:lumOff val="35000"/>
                  </a:schemeClr>
                </a:solidFill>
                <a:latin typeface="微软雅黑" pitchFamily="34" charset="-122"/>
                <a:ea typeface="微软雅黑" pitchFamily="34" charset="-122"/>
              </a:defRPr>
            </a:lvl1pPr>
          </a:lstStyle>
          <a:p>
            <a:pPr algn="l" defTabSz="1828800" fontAlgn="base" hangingPunct="1">
              <a:spcBef>
                <a:spcPct val="0"/>
              </a:spcBef>
              <a:spcAft>
                <a:spcPct val="0"/>
              </a:spcAft>
              <a:defRPr/>
            </a:pPr>
            <a:r>
              <a:rPr lang="en-GB" altLang="zh-CN" sz="3600" b="1" kern="1200" dirty="0">
                <a:solidFill>
                  <a:prstClr val="black">
                    <a:lumMod val="65000"/>
                    <a:lumOff val="35000"/>
                  </a:prstClr>
                </a:solidFill>
                <a:latin typeface="微软雅黑" panose="020F0502020204030204"/>
                <a:ea typeface="微软雅黑"/>
                <a:cs typeface="+mn-ea"/>
                <a:sym typeface="+mn-lt"/>
              </a:rPr>
              <a:t>3. Search  journal articles in database </a:t>
            </a:r>
          </a:p>
        </p:txBody>
      </p:sp>
    </p:spTree>
    <p:extLst>
      <p:ext uri="{BB962C8B-B14F-4D97-AF65-F5344CB8AC3E}">
        <p14:creationId xmlns:p14="http://schemas.microsoft.com/office/powerpoint/2010/main" val="2641088677"/>
      </p:ext>
    </p:extLst>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ypx4xlt">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Pr>
      <a:bodyPr rot="0" spcFirstLastPara="1" vertOverflow="overflow" horzOverflow="overflow" vert="horz" wrap="square" lIns="71437" tIns="71437" rIns="71437" bIns="71437" numCol="1" spcCol="38100" rtlCol="0" anchor="ctr">
        <a:spAutoFit/>
      </a:bodyPr>
      <a:lstStyle>
        <a:defPPr marL="0" marR="0" indent="0" algn="ctr" defTabSz="82169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71437" tIns="71437" rIns="71437" bIns="71437" numCol="1" spcCol="38100" rtlCol="0" anchor="ctr">
        <a:spAutoFit/>
      </a:bodyPr>
      <a:lstStyle>
        <a:defPPr marL="0" marR="0" indent="0" algn="ctr" defTabSz="821690" rtl="0" fontAlgn="auto" latinLnBrk="0" hangingPunct="0">
          <a:lnSpc>
            <a:spcPct val="100000"/>
          </a:lnSpc>
          <a:spcBef>
            <a:spcPts val="0"/>
          </a:spcBef>
          <a:spcAft>
            <a:spcPts val="0"/>
          </a:spcAft>
          <a:buClrTx/>
          <a:buSzTx/>
          <a:buFontTx/>
          <a:buNone/>
          <a:defRPr kumimoji="0" sz="48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文档" ma:contentTypeID="0x0101007652B1FF1F2E664FA735D87ADE854CE3" ma:contentTypeVersion="18" ma:contentTypeDescription="新建文档。" ma:contentTypeScope="" ma:versionID="b580fe0431076e199863cfa05b06aaf3">
  <xsd:schema xmlns:xsd="http://www.w3.org/2001/XMLSchema" xmlns:xs="http://www.w3.org/2001/XMLSchema" xmlns:p="http://schemas.microsoft.com/office/2006/metadata/properties" xmlns:ns2="7febcf02-7330-4e64-95e9-e9294929d068" xmlns:ns3="50beeb7b-383b-4c7b-a12c-44a4ba852def" targetNamespace="http://schemas.microsoft.com/office/2006/metadata/properties" ma:root="true" ma:fieldsID="80785b4a7f40d8ae3e3bcc1d769e0467" ns2:_="" ns3:_="">
    <xsd:import namespace="7febcf02-7330-4e64-95e9-e9294929d068"/>
    <xsd:import namespace="50beeb7b-383b-4c7b-a12c-44a4ba852de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ebcf02-7330-4e64-95e9-e9294929d0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图像标记" ma:readOnly="false" ma:fieldId="{5cf76f15-5ced-4ddc-b409-7134ff3c332f}" ma:taxonomyMulti="true" ma:sspId="7295ae64-9a29-4c67-839c-ad9210f5b6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beeb7b-383b-4c7b-a12c-44a4ba852def" elementFormDefault="qualified">
    <xsd:import namespace="http://schemas.microsoft.com/office/2006/documentManagement/types"/>
    <xsd:import namespace="http://schemas.microsoft.com/office/infopath/2007/PartnerControls"/>
    <xsd:element name="SharedWithUsers" ma:index="15" nillable="true" ma:displayName="共享对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享对象详细信息" ma:internalName="SharedWithDetails" ma:readOnly="true">
      <xsd:simpleType>
        <xsd:restriction base="dms:Note">
          <xsd:maxLength value="255"/>
        </xsd:restriction>
      </xsd:simpleType>
    </xsd:element>
    <xsd:element name="TaxCatchAll" ma:index="22" nillable="true" ma:displayName="Taxonomy Catch All Column" ma:hidden="true" ma:list="{d22f2a4d-ea69-4c83-8721-b6f0056d9455}" ma:internalName="TaxCatchAll" ma:showField="CatchAllData" ma:web="50beeb7b-383b-4c7b-a12c-44a4ba852d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内容类型"/>
        <xsd:element ref="dc:title" minOccurs="0" maxOccurs="1" ma:index="4" ma:displayName="标题"/>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febcf02-7330-4e64-95e9-e9294929d068">
      <Terms xmlns="http://schemas.microsoft.com/office/infopath/2007/PartnerControls"/>
    </lcf76f155ced4ddcb4097134ff3c332f>
    <TaxCatchAll xmlns="50beeb7b-383b-4c7b-a12c-44a4ba852def" xsi:nil="true"/>
  </documentManagement>
</p:properties>
</file>

<file path=customXml/itemProps1.xml><?xml version="1.0" encoding="utf-8"?>
<ds:datastoreItem xmlns:ds="http://schemas.openxmlformats.org/officeDocument/2006/customXml" ds:itemID="{40223287-D985-4D34-B2D8-A3CFB05A61BB}">
  <ds:schemaRefs>
    <ds:schemaRef ds:uri="http://schemas.microsoft.com/sharepoint/v3/contenttype/forms"/>
  </ds:schemaRefs>
</ds:datastoreItem>
</file>

<file path=customXml/itemProps2.xml><?xml version="1.0" encoding="utf-8"?>
<ds:datastoreItem xmlns:ds="http://schemas.openxmlformats.org/officeDocument/2006/customXml" ds:itemID="{3168EABB-E99B-45E8-8BFD-2D5DDB7A59C0}">
  <ds:schemaRefs>
    <ds:schemaRef ds:uri="http://schemas.microsoft.com/office/2006/metadata/contentType"/>
    <ds:schemaRef ds:uri="http://schemas.microsoft.com/office/2006/metadata/properties/metaAttributes"/>
    <ds:schemaRef ds:uri="http://www.w3.org/2000/xmlns/"/>
    <ds:schemaRef ds:uri="http://www.w3.org/2001/XMLSchema"/>
    <ds:schemaRef ds:uri="7febcf02-7330-4e64-95e9-e9294929d068"/>
    <ds:schemaRef ds:uri="50beeb7b-383b-4c7b-a12c-44a4ba852def"/>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40E8BF6-3A9D-4B65-A1F9-54FE0F4E8EAA}">
  <ds:schemaRefs>
    <ds:schemaRef ds:uri="http://schemas.microsoft.com/office/2006/metadata/properties"/>
    <ds:schemaRef ds:uri="http://www.w3.org/2000/xmlns/"/>
    <ds:schemaRef ds:uri="7febcf02-7330-4e64-95e9-e9294929d068"/>
    <ds:schemaRef ds:uri="http://schemas.microsoft.com/office/infopath/2007/PartnerControls"/>
    <ds:schemaRef ds:uri="50beeb7b-383b-4c7b-a12c-44a4ba852def"/>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otalTime>3080</TotalTime>
  <Words>1714</Words>
  <Application>Microsoft Office PowerPoint</Application>
  <PresentationFormat>自定义</PresentationFormat>
  <Paragraphs>279</Paragraphs>
  <Slides>16</Slides>
  <Notes>12</Notes>
  <HiddenSlides>0</HiddenSlides>
  <MMClips>0</MMClips>
  <ScaleCrop>false</ScaleCrop>
  <HeadingPairs>
    <vt:vector size="4" baseType="variant">
      <vt:variant>
        <vt:lpstr>主题</vt:lpstr>
      </vt:variant>
      <vt:variant>
        <vt:i4>2</vt:i4>
      </vt:variant>
      <vt:variant>
        <vt:lpstr>幻灯片标题</vt:lpstr>
      </vt:variant>
      <vt:variant>
        <vt:i4>16</vt:i4>
      </vt:variant>
    </vt:vector>
  </HeadingPairs>
  <TitlesOfParts>
    <vt:vector size="18" baseType="lpstr">
      <vt:lpstr>Office 主题​​</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Xu, Shuna</cp:lastModifiedBy>
  <cp:revision>615</cp:revision>
  <dcterms:created xsi:type="dcterms:W3CDTF">2023-02-27T05:31:30Z</dcterms:created>
  <dcterms:modified xsi:type="dcterms:W3CDTF">2026-08-16T08:22:49Z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E4CE3D6C8BCDA0E6A33EFC6372A7B844</vt:lpwstr>
  </property>
  <property fmtid="{D5CDD505-2E9C-101B-9397-08002B2CF9AE}" pid="3" name="KSOProductBuildVer">
    <vt:lpwstr>2052-4.6.1.7467</vt:lpwstr>
  </property>
  <property fmtid="{D5CDD505-2E9C-101B-9397-08002B2CF9AE}" pid="4" name="ContentTypeId">
    <vt:lpwstr>0x01010015408C0ECE89F943A9A8A1E05D0D2298</vt:lpwstr>
  </property>
</Properties>
</file>